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inward,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pastel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bacgrounds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softening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restrained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Travelers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Umberella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(1986).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2019-09-07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https://www.youtube.com/watch?v=3zQX66jd_c0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image.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dollop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Bergen.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5’s,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help?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restraint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Traveller’s</a:t>
            </a:r>
            <a:r>
              <a:rPr/>
              <a:t> </a:t>
            </a:r>
            <a:r>
              <a:rPr/>
              <a:t>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background?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it?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unease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fragile</a:t>
            </a:r>
            <a:r>
              <a:rPr/>
              <a:t> </a:t>
            </a:r>
            <a:r>
              <a:rPr/>
              <a:t>ego.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emphasizing.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intersting.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mouse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refrain,</a:t>
            </a:r>
            <a:r>
              <a:rPr/>
              <a:t> </a:t>
            </a:r>
            <a:r>
              <a:rPr/>
              <a:t>“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itself.</a:t>
            </a:r>
            <a:r>
              <a:rPr/>
              <a:t>”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mumbles.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noise.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job.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de-emphasize)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deceptive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stupidity,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malicious</a:t>
            </a:r>
            <a:r>
              <a:rPr/>
              <a:t> </a:t>
            </a:r>
            <a:r>
              <a:rPr/>
              <a:t>intent.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harsh.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afterimages.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afterimage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distortion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retinal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“</a:t>
            </a:r>
            <a:r>
              <a:rPr/>
              <a:t>tired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firing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finally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temporarily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harshness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grabber.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darker.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</a:p>
        </p:txBody>
      </p:sp>
      <p:pic>
        <p:nvPicPr>
          <p:cNvPr descr="../images/r/hsv-pure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</a:p>
        </p:txBody>
      </p:sp>
      <p:pic>
        <p:nvPicPr>
          <p:cNvPr descr="../images/r/hsv-light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</a:p>
        </p:txBody>
      </p:sp>
      <p:pic>
        <p:nvPicPr>
          <p:cNvPr descr="../images/r/hsv-dark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test-intense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Equal</a:t>
            </a:r>
            <a:r>
              <a:rPr/>
              <a:t> </a:t>
            </a:r>
            <a:r>
              <a:rPr/>
              <a:t>luminence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</a:t>
            </a:r>
            <a:r>
              <a:rPr/>
              <a:t> </a:t>
            </a:r>
            <a:r>
              <a:rPr/>
              <a:t>crosshatching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travellers-insuran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</a:p>
        </p:txBody>
      </p:sp>
      <p:pic>
        <p:nvPicPr>
          <p:cNvPr descr="../images/r/count-nine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</a:p>
        </p:txBody>
      </p:sp>
      <p:pic>
        <p:nvPicPr>
          <p:cNvPr descr="..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</a:p>
        </p:txBody>
      </p:sp>
      <p:pic>
        <p:nvPicPr>
          <p:cNvPr descr="../images/r/count-black-gra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always know what to emphasize</a:t>
            </a:r>
          </a:p>
          <a:p>
            <a:pPr lvl="2"/>
            <a:r>
              <a:rPr/>
              <a:t>Solution: interactivity</a:t>
            </a:r>
          </a:p>
          <a:p>
            <a:pPr lvl="1"/>
            <a:r>
              <a:rPr/>
              <a:t>Let the data speak for itself</a:t>
            </a:r>
          </a:p>
          <a:p>
            <a:pPr lvl="2"/>
            <a:r>
              <a:rPr/>
              <a:t>But sometimes data speaks too subtly</a:t>
            </a:r>
          </a:p>
          <a:p>
            <a:pPr lvl="1"/>
            <a:r>
              <a:rPr/>
              <a:t>Potential for deception</a:t>
            </a:r>
          </a:p>
          <a:p>
            <a:pPr lvl="1"/>
            <a:r>
              <a:rPr/>
              <a:t>Bias potential in EVERY visualization choice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2019-09-07T19:48:24Z</dcterms:created>
  <dcterms:modified xsi:type="dcterms:W3CDTF">2019-09-07T19:48:24Z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