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https://vega.github.io/vega/docs/schemes/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CIE-LUV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CIE-LAB.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2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7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black</a:t>
            </a:r>
          </a:p>
        </p:txBody>
      </p:sp>
      <p:pic>
        <p:nvPicPr>
          <p:cNvPr descr="tutorial-colors_files/figure-pptx/red-other-gree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  <p:pic>
        <p:nvPicPr>
          <p:cNvPr descr="../images/python/color-schemes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787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change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600200"/>
            <a:ext cx="624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gradient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heat-colo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pic>
        <p:nvPicPr>
          <p:cNvPr descr="../images/r/virdis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</a:p>
        </p:txBody>
      </p:sp>
      <p:pic>
        <p:nvPicPr>
          <p:cNvPr descr="../images/r/rainbow-gradi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gradient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Gradient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discrete-color-op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32100" y="1600200"/>
            <a:ext cx="349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Discrete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drop-down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2"/>
            <a:r>
              <a:rPr/>
              <a:t>0 = red, 120 = green, 240 = blue</a:t>
            </a:r>
          </a:p>
          <a:p>
            <a:pPr lvl="2"/>
            <a:r>
              <a:rPr/>
              <a:t>60 = yellow, 180 = cyan, 240 = magenta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  <a:p>
            <a:pPr lvl="1"/>
            <a:r>
              <a:rPr/>
              <a:t>Not all combinations of HCL work</a:t>
            </a:r>
          </a:p>
          <a:p>
            <a:pPr lvl="1"/>
            <a:r>
              <a:rPr/>
              <a:t>Very similar systems are CIE-LUV, CIE-LAB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2019-09-07T22:24:56Z</dcterms:created>
  <dcterms:modified xsi:type="dcterms:W3CDTF">2019-09-07T22:24:56Z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