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cpi-food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food-home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darkgreen,</a:t>
            </a:r>
            <a:r>
              <a:rPr/>
              <a:t> </a:t>
            </a:r>
            <a:r>
              <a:rPr/>
              <a:t>food-away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food-pets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2019-09-30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cpi-food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2"/>
            <a:r>
              <a:rPr/>
              <a:t>color=index</a:t>
            </a:r>
          </a:p>
          <a:p>
            <a:pPr lvl="1"/>
            <a:r>
              <a:rPr/>
              <a:t>Change the default line colors</a:t>
            </a:r>
          </a:p>
          <a:p>
            <a:pPr lvl="2"/>
            <a:r>
              <a:rPr/>
              <a:t>food-home=darkgreen</a:t>
            </a:r>
          </a:p>
          <a:p>
            <a:pPr lvl="2"/>
            <a:r>
              <a:rPr/>
              <a:t>food-away=red</a:t>
            </a:r>
          </a:p>
          <a:p>
            <a:pPr lvl="2"/>
            <a:r>
              <a:rPr/>
              <a:t>food-pets=blue</a:t>
            </a:r>
          </a:p>
          <a:p>
            <a:pPr lvl="2"/>
            <a:r>
              <a:rPr/>
              <a:t>Make the Y-axis start at 100 and end at 200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'index'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</a:t>
            </a:r>
            <a:br/>
            <a:r>
              <a:rPr sz="1800">
                <a:latin typeface="Courier"/>
              </a:rPr>
              <a:t>            range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70A0"/>
                </a:solidFill>
                <a:latin typeface="Courier"/>
              </a:rPr>
              <a:t>'#FF0000'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'#00CC00'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'#0000FF'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      )</a:t>
            </a:r>
            <a:br/>
            <a:r>
              <a:rPr sz="1800">
                <a:latin typeface="Courier"/>
              </a:rPr>
              <a:t>    ),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))),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modify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ggplot(cpi-food, aes(x=t, y=CPI)) +
  geom_line(aes(color=index)) +
  scale_color_manual(values=c("#FF0000", "#00CC00", "#0000FF")) +
  ylim(100, 200)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dif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Drag index to colors button</a:t>
            </a:r>
          </a:p>
          <a:p>
            <a:pPr lvl="1"/>
            <a:r>
              <a:rPr/>
              <a:t>Click on boxes in legend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100, 200 as fixed start, fixed end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modify line colors</dc:title>
  <dc:creator>Steve Simon</dc:creator>
  <cp:keywords/>
  <dcterms:created xsi:type="dcterms:W3CDTF">2019-10-01T02:03:54Z</dcterms:created>
  <dcterms:modified xsi:type="dcterms:W3CDTF">2019-10-01T02:03:54Z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2019-09-30</vt:lpwstr>
  </property>
  <property fmtid="{D5CDD505-2E9C-101B-9397-08002B2CF9AE}" pid="3" name="output">
    <vt:lpwstr>powerpoint_presentation</vt:lpwstr>
  </property>
</Properties>
</file>