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0" indent="0">
              <a:buNone/>
            </a:pPr>
            <a:r>
              <a:rPr/>
              <a:t>((R code))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visualization))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Revise this visualization so the first class bar is red.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0" indent="0">
              <a:buNone/>
            </a:pPr>
            <a:r>
              <a:rPr/>
              <a:t>((R code))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visualization))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 you make the panel/stack/dodge Survived or did you make it Sex? Here’s some code, but yours might be different.</a:t>
            </a:r>
          </a:p>
          <a:p>
            <a:pPr lvl="0" marL="0" indent="0">
              <a:buNone/>
            </a:pPr>
            <a:r>
              <a:rPr/>
              <a:t>((Show Python code))</a:t>
            </a:r>
          </a:p>
          <a:p>
            <a:pPr lvl="0" marL="0" indent="0">
              <a:buNone/>
            </a:pPr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fn &lt;- initiate_image()
titanic %&gt;%
  ggplot(aes(x=Sex, fill=Survived)) +
    geom_bar() +
    facet_grid(cols=vars(Survived))
finalize_image()</a:t>
            </a:r>
          </a:p>
          <a:p>
            <a:pPr lvl="0" marL="0" indent="0">
              <a:buNone/>
            </a:pPr>
            <a:r>
              <a:rPr/>
              <a:t>((Show Tableau))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</a:p>
        </p:txBody>
      </p:sp>
      <p:pic>
        <p:nvPicPr>
          <p:cNvPr descr="../images/mortality-by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approach</a:t>
            </a:r>
          </a:p>
        </p:txBody>
      </p:sp>
      <p:pic>
        <p:nvPicPr>
          <p:cNvPr descr="../images/mortality-by-panel-a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Stack,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approach</a:t>
            </a:r>
          </a:p>
        </p:txBody>
      </p:sp>
      <p:pic>
        <p:nvPicPr>
          <p:cNvPr descr="../images/mortality-by-stack-a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Dodge,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</a:p>
        </p:txBody>
      </p:sp>
      <p:pic>
        <p:nvPicPr>
          <p:cNvPr descr="../images/mortality-by-dod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Dodge,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approach</a:t>
            </a:r>
          </a:p>
        </p:txBody>
      </p:sp>
      <p:pic>
        <p:nvPicPr>
          <p:cNvPr descr="../images/mortality-by-dodge-a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Hello world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5</a:t>
            </a:r>
          </a:p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ggplot(titanic, aes(Pclass)) +
  geom_bar()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barcharts-fundamentals-draw-gender_files/figure-pptx/bender-bar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to show Leonardo di Caprio’s perspective on the Titanic.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fundamentals, draw gender</dc:title>
  <dc:creator>Steve Simon</dc:creator>
  <cp:keywords/>
  <dcterms:created xsi:type="dcterms:W3CDTF">2019-08-03T21:10:42Z</dcterms:created>
  <dcterms:modified xsi:type="dcterms:W3CDTF">2019-08-03T21:10:42Z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