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notesMaster" Target="notesMasters/notes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a panel, then stacking, then dodging. Which do you like best?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titanic %&gt;%
  ggplot(aes(x=Sex, fill=Survived)) +
    geom_bar() +
    facet_grid(cols=vars(Survived))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mortality-by-gender-pan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fundamentals, Mortality by gender</dc:title>
  <dc:creator>Steve Simon</dc:creator>
  <cp:keywords/>
  <dcterms:created xsi:type="dcterms:W3CDTF">2019-08-03T21:33:58Z</dcterms:created>
  <dcterms:modified xsi:type="dcterms:W3CDTF">2019-08-03T21:33:58Z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2019-08-03</vt:lpwstr>
  </property>
  <property fmtid="{D5CDD505-2E9C-101B-9397-08002B2CF9AE}" pid="3" name="output">
    <vt:lpwstr>powerpoint_presentation</vt:lpwstr>
  </property>
</Properties>
</file>