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notesMaster" Target="notesMasters/notesMaster1.xml" /><Relationship Id="rId115" Type="http://schemas.openxmlformats.org/officeDocument/2006/relationships/tableStyles" Target="tableStyles.xml" /><Relationship Id="rId114" Type="http://schemas.openxmlformats.org/officeDocument/2006/relationships/theme" Target="theme/theme1.xml" /><Relationship Id="rId1" Type="http://schemas.openxmlformats.org/officeDocument/2006/relationships/slideMaster" Target="slideMasters/slideMaster1.xml" /><Relationship Id="rId113" Type="http://schemas.openxmlformats.org/officeDocument/2006/relationships/viewProps" Target="viewProps.xml" /><Relationship Id="rId11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outline</a:t>
            </a:r>
            <a:r>
              <a:rPr/>
              <a:t> </a:t>
            </a:r>
            <a:r>
              <a:rPr/>
              <a:t>of</a:t>
            </a:r>
            <a:r>
              <a:rPr/>
              <a:t> </a:t>
            </a:r>
            <a:r>
              <a:rPr/>
              <a:t>what</a:t>
            </a:r>
            <a:r>
              <a:rPr/>
              <a:t> </a:t>
            </a:r>
            <a:r>
              <a:rPr/>
              <a:t>you</a:t>
            </a:r>
            <a:r>
              <a:rPr/>
              <a:t> </a:t>
            </a:r>
            <a:r>
              <a:rPr/>
              <a:t>will</a:t>
            </a:r>
            <a:r>
              <a:rPr/>
              <a:t> </a:t>
            </a:r>
            <a:r>
              <a:rPr/>
              <a:t>learn</a:t>
            </a:r>
            <a:r>
              <a:rPr/>
              <a:t> </a:t>
            </a:r>
            <a:r>
              <a:rPr/>
              <a:t>today.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exposure</a:t>
            </a:r>
            <a:r>
              <a:rPr/>
              <a:t> </a:t>
            </a:r>
            <a:r>
              <a:rPr/>
              <a:t>and</a:t>
            </a:r>
            <a:r>
              <a:rPr/>
              <a:t> </a:t>
            </a:r>
            <a:r>
              <a:rPr/>
              <a:t>margin</a:t>
            </a:r>
            <a:r>
              <a:rPr/>
              <a:t> </a:t>
            </a:r>
            <a:r>
              <a:rPr/>
              <a:t>trends</a:t>
            </a:r>
            <a:r>
              <a:rPr/>
              <a:t> </a:t>
            </a:r>
            <a:r>
              <a:rPr/>
              <a:t>on</a:t>
            </a:r>
            <a:r>
              <a:rPr/>
              <a:t> </a:t>
            </a:r>
            <a:r>
              <a:rPr/>
              <a:t>the</a:t>
            </a:r>
            <a:r>
              <a:rPr/>
              <a:t> </a:t>
            </a:r>
            <a:r>
              <a:rPr/>
              <a:t>x</a:t>
            </a:r>
            <a:r>
              <a:rPr/>
              <a:t> </a:t>
            </a:r>
            <a:r>
              <a:rPr/>
              <a:t>and</a:t>
            </a:r>
            <a:r>
              <a:rPr/>
              <a:t> </a:t>
            </a:r>
            <a:r>
              <a:rPr/>
              <a:t>y</a:t>
            </a:r>
            <a:r>
              <a:rPr/>
              <a:t> </a:t>
            </a:r>
            <a:r>
              <a:rPr/>
              <a:t>axes.</a:t>
            </a:r>
            <a:r>
              <a:rPr/>
              <a:t> </a:t>
            </a:r>
            <a:r>
              <a:rPr/>
              <a:t>Larger</a:t>
            </a:r>
            <a:r>
              <a:rPr/>
              <a:t> </a:t>
            </a:r>
            <a:r>
              <a:rPr/>
              <a:t>values</a:t>
            </a:r>
            <a:r>
              <a:rPr/>
              <a:t> </a:t>
            </a:r>
            <a:r>
              <a:rPr/>
              <a:t>are</a:t>
            </a:r>
            <a:r>
              <a:rPr/>
              <a:t> </a:t>
            </a:r>
            <a:r>
              <a:rPr/>
              <a:t>worse</a:t>
            </a:r>
            <a:r>
              <a:rPr/>
              <a:t> </a:t>
            </a:r>
            <a:r>
              <a:rPr/>
              <a:t>on</a:t>
            </a:r>
            <a:r>
              <a:rPr/>
              <a:t> </a:t>
            </a:r>
            <a:r>
              <a:rPr/>
              <a:t>both</a:t>
            </a:r>
            <a:r>
              <a:rPr/>
              <a:t> </a:t>
            </a:r>
            <a:r>
              <a:rPr/>
              <a:t>axes.</a:t>
            </a:r>
            <a:r>
              <a:rPr/>
              <a:t> </a:t>
            </a:r>
            <a:r>
              <a:rPr/>
              <a:t>The</a:t>
            </a:r>
            <a:r>
              <a:rPr/>
              <a:t> </a:t>
            </a:r>
            <a:r>
              <a:rPr/>
              <a:t>size</a:t>
            </a:r>
            <a:r>
              <a:rPr/>
              <a:t> </a:t>
            </a:r>
            <a:r>
              <a:rPr/>
              <a:t>of</a:t>
            </a:r>
            <a:r>
              <a:rPr/>
              <a:t> </a:t>
            </a:r>
            <a:r>
              <a:rPr/>
              <a:t>the</a:t>
            </a:r>
            <a:r>
              <a:rPr/>
              <a:t> </a:t>
            </a:r>
            <a:r>
              <a:rPr/>
              <a:t>bubble</a:t>
            </a:r>
            <a:r>
              <a:rPr/>
              <a:t> </a:t>
            </a:r>
            <a:r>
              <a:rPr/>
              <a:t>is</a:t>
            </a:r>
            <a:r>
              <a:rPr/>
              <a:t> </a:t>
            </a:r>
            <a:r>
              <a:rPr/>
              <a:t>the</a:t>
            </a:r>
            <a:r>
              <a:rPr/>
              <a:t> </a:t>
            </a:r>
            <a:r>
              <a:rPr/>
              <a:t>size</a:t>
            </a:r>
            <a:r>
              <a:rPr/>
              <a:t> </a:t>
            </a:r>
            <a:r>
              <a:rPr/>
              <a:t>of</a:t>
            </a:r>
            <a:r>
              <a:rPr/>
              <a:t> </a:t>
            </a:r>
            <a:r>
              <a:rPr/>
              <a:t>the</a:t>
            </a:r>
            <a:r>
              <a:rPr/>
              <a:t> </a:t>
            </a:r>
            <a:r>
              <a:rPr/>
              <a:t>company</a:t>
            </a:r>
            <a:r>
              <a:rPr/>
              <a:t> </a:t>
            </a:r>
            <a:r>
              <a:rPr/>
              <a:t>(annual</a:t>
            </a:r>
            <a:r>
              <a:rPr/>
              <a:t> </a:t>
            </a:r>
            <a:r>
              <a:rPr/>
              <a:t>sales).</a:t>
            </a:r>
            <a:r>
              <a:rPr/>
              <a:t> </a:t>
            </a:r>
            <a:r>
              <a:rPr/>
              <a:t>There</a:t>
            </a:r>
            <a:r>
              <a:rPr/>
              <a:t> </a:t>
            </a:r>
            <a:r>
              <a:rPr/>
              <a:t>is</a:t>
            </a:r>
            <a:r>
              <a:rPr/>
              <a:t> </a:t>
            </a:r>
            <a:r>
              <a:rPr/>
              <a:t>some</a:t>
            </a:r>
            <a:r>
              <a:rPr/>
              <a:t> </a:t>
            </a:r>
            <a:r>
              <a:rPr/>
              <a:t>ambiguity</a:t>
            </a:r>
            <a:r>
              <a:rPr/>
              <a:t> </a:t>
            </a:r>
            <a:r>
              <a:rPr/>
              <a:t>here–is</a:t>
            </a:r>
            <a:r>
              <a:rPr/>
              <a:t> </a:t>
            </a:r>
            <a:r>
              <a:rPr/>
              <a:t>size</a:t>
            </a:r>
            <a:r>
              <a:rPr/>
              <a:t> </a:t>
            </a:r>
            <a:r>
              <a:rPr/>
              <a:t>measured</a:t>
            </a:r>
            <a:r>
              <a:rPr/>
              <a:t> </a:t>
            </a:r>
            <a:r>
              <a:rPr/>
              <a:t>in</a:t>
            </a:r>
            <a:r>
              <a:rPr/>
              <a:t> </a:t>
            </a:r>
            <a:r>
              <a:rPr/>
              <a:t>terms</a:t>
            </a:r>
            <a:r>
              <a:rPr/>
              <a:t> </a:t>
            </a:r>
            <a:r>
              <a:rPr/>
              <a:t>of</a:t>
            </a:r>
            <a:r>
              <a:rPr/>
              <a:t> </a:t>
            </a:r>
            <a:r>
              <a:rPr/>
              <a:t>diameter</a:t>
            </a:r>
            <a:r>
              <a:rPr/>
              <a:t> </a:t>
            </a:r>
            <a:r>
              <a:rPr/>
              <a:t>or</a:t>
            </a:r>
            <a:r>
              <a:rPr/>
              <a:t> </a:t>
            </a:r>
            <a:r>
              <a:rPr/>
              <a:t>in</a:t>
            </a:r>
            <a:r>
              <a:rPr/>
              <a:t> </a:t>
            </a:r>
            <a:r>
              <a:rPr/>
              <a:t>terms</a:t>
            </a:r>
            <a:r>
              <a:rPr/>
              <a:t> </a:t>
            </a:r>
            <a:r>
              <a:rPr/>
              <a:t>of</a:t>
            </a:r>
            <a:r>
              <a:rPr/>
              <a:t> </a:t>
            </a:r>
            <a:r>
              <a:rPr/>
              <a:t>area.</a:t>
            </a:r>
            <a:r>
              <a:rPr/>
              <a:t> </a:t>
            </a:r>
            <a:r>
              <a:rPr/>
              <a:t>Which</a:t>
            </a:r>
            <a:r>
              <a:rPr/>
              <a:t> </a:t>
            </a:r>
            <a:r>
              <a:rPr/>
              <a:t>is</a:t>
            </a:r>
            <a:r>
              <a:rPr/>
              <a:t> </a:t>
            </a:r>
            <a:r>
              <a:rPr/>
              <a:t>bigger,</a:t>
            </a:r>
            <a:r>
              <a:rPr/>
              <a:t> </a:t>
            </a:r>
            <a:r>
              <a:rPr/>
              <a:t>the</a:t>
            </a:r>
            <a:r>
              <a:rPr/>
              <a:t> </a:t>
            </a:r>
            <a:r>
              <a:rPr/>
              <a:t>brown</a:t>
            </a:r>
            <a:r>
              <a:rPr/>
              <a:t> </a:t>
            </a:r>
            <a:r>
              <a:rPr/>
              <a:t>circle</a:t>
            </a:r>
            <a:r>
              <a:rPr/>
              <a:t> </a:t>
            </a:r>
            <a:r>
              <a:rPr/>
              <a:t>(Metro)</a:t>
            </a:r>
            <a:r>
              <a:rPr/>
              <a:t> </a:t>
            </a:r>
            <a:r>
              <a:rPr/>
              <a:t>or</a:t>
            </a:r>
            <a:r>
              <a:rPr/>
              <a:t> </a:t>
            </a:r>
            <a:r>
              <a:rPr/>
              <a:t>the</a:t>
            </a:r>
            <a:r>
              <a:rPr/>
              <a:t> </a:t>
            </a:r>
            <a:r>
              <a:rPr/>
              <a:t>dark</a:t>
            </a:r>
            <a:r>
              <a:rPr/>
              <a:t> </a:t>
            </a:r>
            <a:r>
              <a:rPr/>
              <a:t>blue</a:t>
            </a:r>
            <a:r>
              <a:rPr/>
              <a:t> </a:t>
            </a:r>
            <a:r>
              <a:rPr/>
              <a:t>circle</a:t>
            </a:r>
            <a:r>
              <a:rPr/>
              <a:t> </a:t>
            </a:r>
            <a:r>
              <a:rPr/>
              <a:t>(Tesco)?</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city</a:t>
            </a:r>
            <a:r>
              <a:rPr/>
              <a:t> </a:t>
            </a:r>
            <a:r>
              <a:rPr/>
              <a:t>gets</a:t>
            </a:r>
            <a:r>
              <a:rPr/>
              <a:t> </a:t>
            </a:r>
            <a:r>
              <a:rPr/>
              <a:t>more</a:t>
            </a:r>
            <a:r>
              <a:rPr/>
              <a:t> </a:t>
            </a:r>
            <a:r>
              <a:rPr/>
              <a:t>snowfall,</a:t>
            </a:r>
            <a:r>
              <a:rPr/>
              <a:t> </a:t>
            </a:r>
            <a:r>
              <a:rPr/>
              <a:t>Remington,</a:t>
            </a:r>
            <a:r>
              <a:rPr/>
              <a:t> </a:t>
            </a:r>
            <a:r>
              <a:rPr/>
              <a:t>in</a:t>
            </a:r>
            <a:r>
              <a:rPr/>
              <a:t> </a:t>
            </a:r>
            <a:r>
              <a:rPr/>
              <a:t>the</a:t>
            </a:r>
            <a:r>
              <a:rPr/>
              <a:t> </a:t>
            </a:r>
            <a:r>
              <a:rPr/>
              <a:t>southwester</a:t>
            </a:r>
            <a:r>
              <a:rPr/>
              <a:t> </a:t>
            </a:r>
            <a:r>
              <a:rPr/>
              <a:t>corner</a:t>
            </a:r>
            <a:r>
              <a:rPr/>
              <a:t> </a:t>
            </a:r>
            <a:r>
              <a:rPr/>
              <a:t>of</a:t>
            </a:r>
            <a:r>
              <a:rPr/>
              <a:t> </a:t>
            </a:r>
            <a:r>
              <a:rPr/>
              <a:t>the</a:t>
            </a:r>
            <a:r>
              <a:rPr/>
              <a:t> </a:t>
            </a:r>
            <a:r>
              <a:rPr/>
              <a:t>state,</a:t>
            </a:r>
            <a:r>
              <a:rPr/>
              <a:t> </a:t>
            </a:r>
            <a:r>
              <a:rPr/>
              <a:t>or</a:t>
            </a:r>
            <a:r>
              <a:rPr/>
              <a:t> </a:t>
            </a:r>
            <a:r>
              <a:rPr/>
              <a:t>Newport,</a:t>
            </a:r>
            <a:r>
              <a:rPr/>
              <a:t> </a:t>
            </a:r>
            <a:r>
              <a:rPr/>
              <a:t>in</a:t>
            </a:r>
            <a:r>
              <a:rPr/>
              <a:t> </a:t>
            </a:r>
            <a:r>
              <a:rPr/>
              <a:t>the</a:t>
            </a:r>
            <a:r>
              <a:rPr/>
              <a:t> </a:t>
            </a:r>
            <a:r>
              <a:rPr/>
              <a:t>northeast</a:t>
            </a:r>
            <a:r>
              <a:rPr/>
              <a:t> </a:t>
            </a:r>
            <a:r>
              <a:rPr/>
              <a:t>corner</a:t>
            </a:r>
            <a:r>
              <a:rPr/>
              <a:t> </a:t>
            </a:r>
            <a:r>
              <a:rPr/>
              <a:t>of</a:t>
            </a:r>
            <a:r>
              <a:rPr/>
              <a:t> </a:t>
            </a:r>
            <a:r>
              <a:rPr/>
              <a:t>the</a:t>
            </a:r>
            <a:r>
              <a:rPr/>
              <a:t> </a:t>
            </a:r>
            <a:r>
              <a:rPr/>
              <a:t>state?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sotware</a:t>
            </a:r>
            <a:r>
              <a:rPr/>
              <a:t> </a:t>
            </a:r>
            <a:r>
              <a:rPr/>
              <a:t>packages</a:t>
            </a:r>
            <a:r>
              <a:rPr/>
              <a:t> </a:t>
            </a:r>
            <a:r>
              <a:rPr/>
              <a:t>allow</a:t>
            </a:r>
            <a:r>
              <a:rPr/>
              <a:t> </a:t>
            </a:r>
            <a:r>
              <a:rPr/>
              <a:t>you</a:t>
            </a:r>
            <a:r>
              <a:rPr/>
              <a:t> </a:t>
            </a:r>
            <a:r>
              <a:rPr/>
              <a:t>to</a:t>
            </a:r>
            <a:r>
              <a:rPr/>
              <a:t> </a:t>
            </a:r>
            <a:r>
              <a:rPr/>
              <a:t>add</a:t>
            </a:r>
            <a:r>
              <a:rPr/>
              <a:t> </a:t>
            </a:r>
            <a:r>
              <a:rPr/>
              <a:t>some</a:t>
            </a:r>
            <a:r>
              <a:rPr/>
              <a:t> </a:t>
            </a:r>
            <a:r>
              <a:rPr/>
              <a:t>depth</a:t>
            </a:r>
            <a:r>
              <a:rPr/>
              <a:t> </a:t>
            </a:r>
            <a:r>
              <a:rPr/>
              <a:t>to</a:t>
            </a:r>
            <a:r>
              <a:rPr/>
              <a:t> </a:t>
            </a:r>
            <a:r>
              <a:rPr/>
              <a:t>your</a:t>
            </a:r>
            <a:r>
              <a:rPr/>
              <a:t> </a:t>
            </a:r>
            <a:r>
              <a:rPr/>
              <a:t>pie</a:t>
            </a:r>
            <a:r>
              <a:rPr/>
              <a:t> </a:t>
            </a:r>
            <a:r>
              <a:rPr/>
              <a:t>chart.</a:t>
            </a:r>
            <a:r>
              <a:rPr/>
              <a:t> </a:t>
            </a:r>
            <a:r>
              <a:rPr/>
              <a:t>This</a:t>
            </a:r>
            <a:r>
              <a:rPr/>
              <a:t> </a:t>
            </a:r>
            <a:r>
              <a:rPr/>
              <a:t>can</a:t>
            </a:r>
            <a:r>
              <a:rPr/>
              <a:t> </a:t>
            </a:r>
            <a:r>
              <a:rPr/>
              <a:t>catch</a:t>
            </a:r>
            <a:r>
              <a:rPr/>
              <a:t> </a:t>
            </a:r>
            <a:r>
              <a:rPr/>
              <a:t>your</a:t>
            </a:r>
            <a:r>
              <a:rPr/>
              <a:t> </a:t>
            </a:r>
            <a:r>
              <a:rPr/>
              <a:t>eye,</a:t>
            </a:r>
            <a:r>
              <a:rPr/>
              <a:t> </a:t>
            </a:r>
            <a:r>
              <a:rPr/>
              <a:t>at</a:t>
            </a:r>
            <a:r>
              <a:rPr/>
              <a:t> </a:t>
            </a:r>
            <a:r>
              <a:rPr/>
              <a:t>first,</a:t>
            </a:r>
            <a:r>
              <a:rPr/>
              <a:t> </a:t>
            </a:r>
            <a:r>
              <a:rPr/>
              <a:t>but</a:t>
            </a:r>
            <a:r>
              <a:rPr/>
              <a:t> </a:t>
            </a:r>
            <a:r>
              <a:rPr/>
              <a:t>almost</a:t>
            </a:r>
            <a:r>
              <a:rPr/>
              <a:t> </a:t>
            </a:r>
            <a:r>
              <a:rPr/>
              <a:t>all</a:t>
            </a:r>
            <a:r>
              <a:rPr/>
              <a:t> </a:t>
            </a:r>
            <a:r>
              <a:rPr/>
              <a:t>experts</a:t>
            </a:r>
            <a:r>
              <a:rPr/>
              <a:t> </a:t>
            </a:r>
            <a:r>
              <a:rPr/>
              <a:t>hate</a:t>
            </a:r>
            <a:r>
              <a:rPr/>
              <a:t> </a:t>
            </a:r>
            <a:r>
              <a:rPr/>
              <a:t>this</a:t>
            </a:r>
            <a:r>
              <a:rPr/>
              <a:t> </a:t>
            </a:r>
            <a:r>
              <a:rPr/>
              <a:t>approach.</a:t>
            </a:r>
            <a:r>
              <a:rPr/>
              <a:t> </a:t>
            </a:r>
            <a:r>
              <a:rPr/>
              <a:t>The</a:t>
            </a:r>
            <a:r>
              <a:rPr/>
              <a:t> </a:t>
            </a:r>
            <a:r>
              <a:rPr/>
              <a:t>most</a:t>
            </a:r>
            <a:r>
              <a:rPr/>
              <a:t> </a:t>
            </a:r>
            <a:r>
              <a:rPr/>
              <a:t>common</a:t>
            </a:r>
            <a:r>
              <a:rPr/>
              <a:t> </a:t>
            </a:r>
            <a:r>
              <a:rPr/>
              <a:t>complaint</a:t>
            </a:r>
            <a:r>
              <a:rPr/>
              <a:t> </a:t>
            </a:r>
            <a:r>
              <a:rPr/>
              <a:t>is</a:t>
            </a:r>
            <a:r>
              <a:rPr/>
              <a:t> </a:t>
            </a:r>
            <a:r>
              <a:rPr/>
              <a:t>that</a:t>
            </a:r>
            <a:r>
              <a:rPr/>
              <a:t> </a:t>
            </a:r>
            <a:r>
              <a:rPr/>
              <a:t>the</a:t>
            </a:r>
            <a:r>
              <a:rPr/>
              <a:t> </a:t>
            </a:r>
            <a:r>
              <a:rPr/>
              <a:t>three</a:t>
            </a:r>
            <a:r>
              <a:rPr/>
              <a:t> </a:t>
            </a:r>
            <a:r>
              <a:rPr/>
              <a:t>dimensional</a:t>
            </a:r>
            <a:r>
              <a:rPr/>
              <a:t> </a:t>
            </a:r>
            <a:r>
              <a:rPr/>
              <a:t>effects</a:t>
            </a:r>
            <a:r>
              <a:rPr/>
              <a:t> </a:t>
            </a:r>
            <a:r>
              <a:rPr/>
              <a:t>make</a:t>
            </a:r>
            <a:r>
              <a:rPr/>
              <a:t> </a:t>
            </a:r>
            <a:r>
              <a:rPr/>
              <a:t>a</a:t>
            </a:r>
            <a:r>
              <a:rPr/>
              <a:t> </a:t>
            </a:r>
            <a:r>
              <a:rPr/>
              <a:t>graph</a:t>
            </a:r>
            <a:r>
              <a:rPr/>
              <a:t> </a:t>
            </a:r>
            <a:r>
              <a:rPr/>
              <a:t>worse.</a:t>
            </a:r>
          </a:p>
          <a:p>
            <a:pPr lvl="0" marL="0" indent="0">
              <a:buNone/>
            </a:pPr>
          </a:p>
          <a:p>
            <a:pPr lvl="0" marL="0" indent="0">
              <a:buNone/>
            </a:pPr>
            <a:r>
              <a:rPr/>
              <a:t>Worse</a:t>
            </a:r>
            <a:r>
              <a:rPr/>
              <a:t> </a:t>
            </a:r>
            <a:r>
              <a:rPr/>
              <a:t>means</a:t>
            </a:r>
            <a:r>
              <a:rPr/>
              <a:t> </a:t>
            </a:r>
            <a:r>
              <a:rPr/>
              <a:t>that</a:t>
            </a:r>
            <a:r>
              <a:rPr/>
              <a:t> </a:t>
            </a:r>
            <a:r>
              <a:rPr/>
              <a:t>it</a:t>
            </a:r>
            <a:r>
              <a:rPr/>
              <a:t> </a:t>
            </a:r>
            <a:r>
              <a:rPr/>
              <a:t>slows</a:t>
            </a:r>
            <a:r>
              <a:rPr/>
              <a:t> </a:t>
            </a:r>
            <a:r>
              <a:rPr/>
              <a:t>you</a:t>
            </a:r>
            <a:r>
              <a:rPr/>
              <a:t> </a:t>
            </a:r>
            <a:r>
              <a:rPr/>
              <a:t>down</a:t>
            </a:r>
            <a:r>
              <a:rPr/>
              <a:t> </a:t>
            </a:r>
            <a:r>
              <a:rPr/>
              <a:t>and</a:t>
            </a:r>
            <a:r>
              <a:rPr/>
              <a:t> </a:t>
            </a:r>
            <a:r>
              <a:rPr/>
              <a:t>it</a:t>
            </a:r>
            <a:r>
              <a:rPr/>
              <a:t> </a:t>
            </a:r>
            <a:r>
              <a:rPr/>
              <a:t>decreases</a:t>
            </a:r>
            <a:r>
              <a:rPr/>
              <a:t> </a:t>
            </a:r>
            <a:r>
              <a:rPr/>
              <a:t>the</a:t>
            </a:r>
            <a:r>
              <a:rPr/>
              <a:t> </a:t>
            </a:r>
            <a:r>
              <a:rPr/>
              <a:t>accuracy</a:t>
            </a:r>
            <a:r>
              <a:rPr/>
              <a:t> </a:t>
            </a:r>
            <a:r>
              <a:rPr/>
              <a:t>of</a:t>
            </a:r>
            <a:r>
              <a:rPr/>
              <a:t> </a:t>
            </a:r>
            <a:r>
              <a:rPr/>
              <a:t>your</a:t>
            </a:r>
            <a:r>
              <a:rPr/>
              <a:t> </a:t>
            </a:r>
            <a:r>
              <a:rPr/>
              <a:t>response.</a:t>
            </a:r>
            <a:r>
              <a:rPr/>
              <a:t> </a:t>
            </a:r>
            <a:r>
              <a:rPr/>
              <a:t>So</a:t>
            </a:r>
            <a:r>
              <a:rPr/>
              <a:t> </a:t>
            </a:r>
            <a:r>
              <a:rPr/>
              <a:t>here’s</a:t>
            </a:r>
            <a:r>
              <a:rPr/>
              <a:t> </a:t>
            </a:r>
            <a:r>
              <a:rPr/>
              <a:t>a</a:t>
            </a:r>
            <a:r>
              <a:rPr/>
              <a:t> </a:t>
            </a:r>
            <a:r>
              <a:rPr/>
              <a:t>question.</a:t>
            </a:r>
            <a:r>
              <a:rPr/>
              <a:t> </a:t>
            </a:r>
            <a:r>
              <a:rPr/>
              <a:t>What</a:t>
            </a:r>
            <a:r>
              <a:rPr/>
              <a:t> </a:t>
            </a:r>
            <a:r>
              <a:rPr/>
              <a:t>percentage</a:t>
            </a:r>
            <a:r>
              <a:rPr/>
              <a:t> </a:t>
            </a:r>
            <a:r>
              <a:rPr/>
              <a:t>of</a:t>
            </a:r>
            <a:r>
              <a:rPr/>
              <a:t> </a:t>
            </a:r>
            <a:r>
              <a:rPr/>
              <a:t>your</a:t>
            </a:r>
            <a:r>
              <a:rPr/>
              <a:t> </a:t>
            </a:r>
            <a:r>
              <a:rPr/>
              <a:t>sample</a:t>
            </a:r>
            <a:r>
              <a:rPr/>
              <a:t> </a:t>
            </a:r>
            <a:r>
              <a:rPr/>
              <a:t>is</a:t>
            </a:r>
            <a:r>
              <a:rPr/>
              <a:t> </a:t>
            </a:r>
            <a:r>
              <a:rPr/>
              <a:t>single/never</a:t>
            </a:r>
            <a:r>
              <a:rPr/>
              <a:t> </a:t>
            </a:r>
            <a:r>
              <a:rPr/>
              <a:t>married?</a:t>
            </a:r>
            <a:r>
              <a:rPr/>
              <a:t> </a:t>
            </a:r>
            <a:r>
              <a:rPr/>
              <a:t>THe</a:t>
            </a:r>
            <a:r>
              <a:rPr/>
              <a:t> </a:t>
            </a:r>
            <a:r>
              <a:rPr/>
              <a:t>three</a:t>
            </a:r>
            <a:r>
              <a:rPr/>
              <a:t> </a:t>
            </a:r>
            <a:r>
              <a:rPr/>
              <a:t>dimensional</a:t>
            </a:r>
            <a:r>
              <a:rPr/>
              <a:t> </a:t>
            </a:r>
            <a:r>
              <a:rPr/>
              <a:t>effects</a:t>
            </a:r>
            <a:r>
              <a:rPr/>
              <a:t> </a:t>
            </a:r>
            <a:r>
              <a:rPr/>
              <a:t>slow</a:t>
            </a:r>
            <a:r>
              <a:rPr/>
              <a:t> </a:t>
            </a:r>
            <a:r>
              <a:rPr/>
              <a:t>you</a:t>
            </a:r>
            <a:r>
              <a:rPr/>
              <a:t> </a:t>
            </a:r>
            <a:r>
              <a:rPr/>
              <a:t>down.</a:t>
            </a:r>
            <a:r>
              <a:rPr/>
              <a:t> </a:t>
            </a:r>
            <a:r>
              <a:rPr/>
              <a:t>So</a:t>
            </a:r>
            <a:r>
              <a:rPr/>
              <a:t> </a:t>
            </a:r>
            <a:r>
              <a:rPr/>
              <a:t>for</a:t>
            </a:r>
            <a:r>
              <a:rPr/>
              <a:t> </a:t>
            </a:r>
            <a:r>
              <a:rPr/>
              <a:t>this</a:t>
            </a:r>
            <a:r>
              <a:rPr/>
              <a:t> </a:t>
            </a:r>
            <a:r>
              <a:rPr/>
              <a:t>three</a:t>
            </a:r>
            <a:r>
              <a:rPr/>
              <a:t> </a:t>
            </a:r>
            <a:r>
              <a:rPr/>
              <a:t>dimensional</a:t>
            </a:r>
            <a:r>
              <a:rPr/>
              <a:t> </a:t>
            </a:r>
            <a:r>
              <a:rPr/>
              <a:t>bar</a:t>
            </a:r>
            <a:r>
              <a:rPr/>
              <a:t> </a:t>
            </a:r>
            <a:r>
              <a:rPr/>
              <a:t>chart,</a:t>
            </a:r>
            <a:r>
              <a:rPr/>
              <a:t> </a:t>
            </a:r>
            <a:r>
              <a:rPr/>
              <a:t>do</a:t>
            </a:r>
            <a:r>
              <a:rPr/>
              <a:t> </a:t>
            </a:r>
            <a:r>
              <a:rPr/>
              <a:t>you</a:t>
            </a:r>
            <a:r>
              <a:rPr/>
              <a:t> </a:t>
            </a:r>
            <a:r>
              <a:rPr/>
              <a:t>measure</a:t>
            </a:r>
            <a:r>
              <a:rPr/>
              <a:t> </a:t>
            </a:r>
            <a:r>
              <a:rPr/>
              <a:t>the</a:t>
            </a:r>
            <a:r>
              <a:rPr/>
              <a:t> </a:t>
            </a:r>
            <a:r>
              <a:rPr/>
              <a:t>height</a:t>
            </a:r>
            <a:r>
              <a:rPr/>
              <a:t> </a:t>
            </a:r>
            <a:r>
              <a:rPr/>
              <a:t>of</a:t>
            </a:r>
            <a:r>
              <a:rPr/>
              <a:t> </a:t>
            </a:r>
            <a:r>
              <a:rPr/>
              <a:t>the</a:t>
            </a:r>
            <a:r>
              <a:rPr/>
              <a:t> </a:t>
            </a:r>
            <a:r>
              <a:rPr/>
              <a:t>single/never</a:t>
            </a:r>
            <a:r>
              <a:rPr/>
              <a:t> </a:t>
            </a:r>
            <a:r>
              <a:rPr/>
              <a:t>married</a:t>
            </a:r>
            <a:r>
              <a:rPr/>
              <a:t> </a:t>
            </a:r>
            <a:r>
              <a:rPr/>
              <a:t>bar</a:t>
            </a:r>
            <a:r>
              <a:rPr/>
              <a:t> </a:t>
            </a:r>
            <a:r>
              <a:rPr/>
              <a:t>by</a:t>
            </a:r>
            <a:r>
              <a:rPr/>
              <a:t> </a:t>
            </a:r>
            <a:r>
              <a:rPr/>
              <a:t>projecting</a:t>
            </a:r>
            <a:r>
              <a:rPr/>
              <a:t> </a:t>
            </a:r>
            <a:r>
              <a:rPr/>
              <a:t>the</a:t>
            </a:r>
            <a:r>
              <a:rPr/>
              <a:t> </a:t>
            </a:r>
            <a:r>
              <a:rPr/>
              <a:t>front</a:t>
            </a:r>
            <a:r>
              <a:rPr/>
              <a:t> </a:t>
            </a:r>
            <a:r>
              <a:rPr/>
              <a:t>of</a:t>
            </a:r>
            <a:r>
              <a:rPr/>
              <a:t> </a:t>
            </a:r>
            <a:r>
              <a:rPr/>
              <a:t>the</a:t>
            </a:r>
            <a:r>
              <a:rPr/>
              <a:t> </a:t>
            </a:r>
            <a:r>
              <a:rPr/>
              <a:t>bar</a:t>
            </a:r>
            <a:r>
              <a:rPr/>
              <a:t> </a:t>
            </a:r>
            <a:r>
              <a:rPr/>
              <a:t>to</a:t>
            </a:r>
            <a:r>
              <a:rPr/>
              <a:t> </a:t>
            </a:r>
            <a:r>
              <a:rPr/>
              <a:t>the</a:t>
            </a:r>
            <a:r>
              <a:rPr/>
              <a:t> </a:t>
            </a:r>
            <a:r>
              <a:rPr/>
              <a:t>axis</a:t>
            </a:r>
            <a:r>
              <a:rPr/>
              <a:t> </a:t>
            </a:r>
            <a:r>
              <a:rPr/>
              <a:t>on</a:t>
            </a:r>
            <a:r>
              <a:rPr/>
              <a:t> </a:t>
            </a:r>
            <a:r>
              <a:rPr/>
              <a:t>the</a:t>
            </a:r>
            <a:r>
              <a:rPr/>
              <a:t> </a:t>
            </a:r>
            <a:r>
              <a:rPr/>
              <a:t>left</a:t>
            </a:r>
            <a:r>
              <a:rPr/>
              <a:t> </a:t>
            </a:r>
            <a:r>
              <a:rPr/>
              <a:t>or</a:t>
            </a:r>
            <a:r>
              <a:rPr/>
              <a:t> </a:t>
            </a:r>
            <a:r>
              <a:rPr/>
              <a:t>by</a:t>
            </a:r>
            <a:r>
              <a:rPr/>
              <a:t> </a:t>
            </a:r>
            <a:r>
              <a:rPr/>
              <a:t>projecting</a:t>
            </a:r>
            <a:r>
              <a:rPr/>
              <a:t> </a:t>
            </a:r>
            <a:r>
              <a:rPr/>
              <a:t>the</a:t>
            </a:r>
            <a:r>
              <a:rPr/>
              <a:t> </a:t>
            </a:r>
            <a:r>
              <a:rPr/>
              <a:t>back</a:t>
            </a:r>
            <a:r>
              <a:rPr/>
              <a:t> </a:t>
            </a:r>
            <a:r>
              <a:rPr/>
              <a:t>of</a:t>
            </a:r>
            <a:r>
              <a:rPr/>
              <a:t> </a:t>
            </a:r>
            <a:r>
              <a:rPr/>
              <a:t>the</a:t>
            </a:r>
            <a:r>
              <a:rPr/>
              <a:t> </a:t>
            </a:r>
            <a:r>
              <a:rPr/>
              <a:t>bar?</a:t>
            </a:r>
            <a:r>
              <a:rPr/>
              <a:t> </a:t>
            </a:r>
            <a:r>
              <a:rPr/>
              <a:t>Actually,</a:t>
            </a:r>
            <a:r>
              <a:rPr/>
              <a:t> </a:t>
            </a:r>
            <a:r>
              <a:rPr/>
              <a:t>you</a:t>
            </a:r>
            <a:r>
              <a:rPr/>
              <a:t> </a:t>
            </a:r>
            <a:r>
              <a:rPr/>
              <a:t>need</a:t>
            </a:r>
            <a:r>
              <a:rPr/>
              <a:t> </a:t>
            </a:r>
            <a:r>
              <a:rPr/>
              <a:t>to</a:t>
            </a:r>
            <a:r>
              <a:rPr/>
              <a:t> </a:t>
            </a:r>
            <a:r>
              <a:rPr/>
              <a:t>first</a:t>
            </a:r>
            <a:r>
              <a:rPr/>
              <a:t> </a:t>
            </a:r>
            <a:r>
              <a:rPr/>
              <a:t>project</a:t>
            </a:r>
            <a:r>
              <a:rPr/>
              <a:t> </a:t>
            </a:r>
            <a:r>
              <a:rPr/>
              <a:t>to</a:t>
            </a:r>
            <a:r>
              <a:rPr/>
              <a:t> </a:t>
            </a:r>
            <a:r>
              <a:rPr/>
              <a:t>the</a:t>
            </a:r>
            <a:r>
              <a:rPr/>
              <a:t> </a:t>
            </a:r>
            <a:r>
              <a:rPr/>
              <a:t>back</a:t>
            </a:r>
            <a:r>
              <a:rPr/>
              <a:t> </a:t>
            </a:r>
            <a:r>
              <a:rPr/>
              <a:t>“</a:t>
            </a:r>
            <a:r>
              <a:rPr/>
              <a:t>wall</a:t>
            </a:r>
            <a:r>
              <a:rPr/>
              <a:t>”</a:t>
            </a:r>
            <a:r>
              <a:rPr/>
              <a:t> </a:t>
            </a:r>
            <a:r>
              <a:rPr/>
              <a:t>because</a:t>
            </a:r>
            <a:r>
              <a:rPr/>
              <a:t> </a:t>
            </a:r>
            <a:r>
              <a:rPr/>
              <a:t>the</a:t>
            </a:r>
            <a:r>
              <a:rPr/>
              <a:t> </a:t>
            </a:r>
            <a:r>
              <a:rPr/>
              <a:t>bars</a:t>
            </a:r>
            <a:r>
              <a:rPr/>
              <a:t> </a:t>
            </a:r>
            <a:r>
              <a:rPr/>
              <a:t>are</a:t>
            </a:r>
            <a:r>
              <a:rPr/>
              <a:t> </a:t>
            </a:r>
            <a:r>
              <a:rPr/>
              <a:t>placed</a:t>
            </a:r>
            <a:r>
              <a:rPr/>
              <a:t> </a:t>
            </a:r>
            <a:r>
              <a:rPr/>
              <a:t>a</a:t>
            </a:r>
            <a:r>
              <a:rPr/>
              <a:t> </a:t>
            </a:r>
            <a:r>
              <a:rPr/>
              <a:t>small</a:t>
            </a:r>
            <a:r>
              <a:rPr/>
              <a:t> </a:t>
            </a:r>
            <a:r>
              <a:rPr/>
              <a:t>distance</a:t>
            </a:r>
            <a:r>
              <a:rPr/>
              <a:t> </a:t>
            </a:r>
            <a:r>
              <a:rPr/>
              <a:t>in</a:t>
            </a:r>
            <a:r>
              <a:rPr/>
              <a:t> </a:t>
            </a:r>
            <a:r>
              <a:rPr/>
              <a:t>front.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realize</a:t>
            </a:r>
            <a:r>
              <a:rPr/>
              <a:t> </a:t>
            </a:r>
            <a:r>
              <a:rPr/>
              <a:t>that</a:t>
            </a:r>
            <a:r>
              <a:rPr/>
              <a:t> </a:t>
            </a:r>
            <a:r>
              <a:rPr/>
              <a:t>you</a:t>
            </a:r>
            <a:r>
              <a:rPr/>
              <a:t> </a:t>
            </a:r>
            <a:r>
              <a:rPr/>
              <a:t>need</a:t>
            </a:r>
            <a:r>
              <a:rPr/>
              <a:t> </a:t>
            </a:r>
            <a:r>
              <a:rPr/>
              <a:t>to</a:t>
            </a:r>
            <a:r>
              <a:rPr/>
              <a:t> </a:t>
            </a:r>
            <a:r>
              <a:rPr/>
              <a:t>project</a:t>
            </a:r>
            <a:r>
              <a:rPr/>
              <a:t> </a:t>
            </a:r>
            <a:r>
              <a:rPr/>
              <a:t>to</a:t>
            </a:r>
            <a:r>
              <a:rPr/>
              <a:t> </a:t>
            </a:r>
            <a:r>
              <a:rPr/>
              <a:t>the</a:t>
            </a:r>
            <a:r>
              <a:rPr/>
              <a:t> </a:t>
            </a:r>
            <a:r>
              <a:rPr/>
              <a:t>back</a:t>
            </a:r>
            <a:r>
              <a:rPr/>
              <a:t> </a:t>
            </a:r>
            <a:r>
              <a:rPr/>
              <a:t>wall,</a:t>
            </a:r>
            <a:r>
              <a:rPr/>
              <a:t> </a:t>
            </a:r>
            <a:r>
              <a:rPr/>
              <a:t>you</a:t>
            </a:r>
            <a:r>
              <a:rPr/>
              <a:t> </a:t>
            </a:r>
            <a:r>
              <a:rPr/>
              <a:t>have</a:t>
            </a:r>
            <a:r>
              <a:rPr/>
              <a:t> </a:t>
            </a:r>
            <a:r>
              <a:rPr/>
              <a:t>to</a:t>
            </a:r>
            <a:r>
              <a:rPr/>
              <a:t> </a:t>
            </a:r>
            <a:r>
              <a:rPr/>
              <a:t>do</a:t>
            </a:r>
            <a:r>
              <a:rPr/>
              <a:t> </a:t>
            </a:r>
            <a:r>
              <a:rPr/>
              <a:t>this</a:t>
            </a:r>
            <a:r>
              <a:rPr/>
              <a:t> </a:t>
            </a:r>
            <a:r>
              <a:rPr/>
              <a:t>accurately.</a:t>
            </a:r>
            <a:r>
              <a:rPr/>
              <a:t> </a:t>
            </a:r>
            <a:r>
              <a:rPr/>
              <a:t>Notice</a:t>
            </a:r>
            <a:r>
              <a:rPr/>
              <a:t> </a:t>
            </a:r>
            <a:r>
              <a:rPr/>
              <a:t>that</a:t>
            </a:r>
            <a:r>
              <a:rPr/>
              <a:t> </a:t>
            </a:r>
            <a:r>
              <a:rPr/>
              <a:t>it</a:t>
            </a:r>
            <a:r>
              <a:rPr/>
              <a:t> </a:t>
            </a:r>
            <a:r>
              <a:rPr/>
              <a:t>is</a:t>
            </a:r>
            <a:r>
              <a:rPr/>
              <a:t> </a:t>
            </a:r>
            <a:r>
              <a:rPr/>
              <a:t>not</a:t>
            </a:r>
            <a:r>
              <a:rPr/>
              <a:t> </a:t>
            </a:r>
            <a:r>
              <a:rPr/>
              <a:t>a</a:t>
            </a:r>
            <a:r>
              <a:rPr/>
              <a:t> </a:t>
            </a:r>
            <a:r>
              <a:rPr/>
              <a:t>simple</a:t>
            </a:r>
            <a:r>
              <a:rPr/>
              <a:t> </a:t>
            </a:r>
            <a:r>
              <a:rPr/>
              <a:t>horizontal</a:t>
            </a:r>
            <a:r>
              <a:rPr/>
              <a:t> </a:t>
            </a:r>
            <a:r>
              <a:rPr/>
              <a:t>or</a:t>
            </a:r>
            <a:r>
              <a:rPr/>
              <a:t> </a:t>
            </a:r>
            <a:r>
              <a:rPr/>
              <a:t>vertical</a:t>
            </a:r>
            <a:r>
              <a:rPr/>
              <a:t> </a:t>
            </a:r>
            <a:r>
              <a:rPr/>
              <a:t>projection.</a:t>
            </a:r>
            <a:r>
              <a:rPr/>
              <a:t> </a:t>
            </a:r>
            <a:r>
              <a:rPr/>
              <a:t>Instead</a:t>
            </a:r>
            <a:r>
              <a:rPr/>
              <a:t> </a:t>
            </a:r>
            <a:r>
              <a:rPr/>
              <a:t>you</a:t>
            </a:r>
            <a:r>
              <a:rPr/>
              <a:t> </a:t>
            </a:r>
            <a:r>
              <a:rPr/>
              <a:t>have</a:t>
            </a:r>
            <a:r>
              <a:rPr/>
              <a:t> </a:t>
            </a:r>
            <a:r>
              <a:rPr/>
              <a:t>to</a:t>
            </a:r>
            <a:r>
              <a:rPr/>
              <a:t> </a:t>
            </a:r>
            <a:r>
              <a:rPr/>
              <a:t>do</a:t>
            </a:r>
            <a:r>
              <a:rPr/>
              <a:t> </a:t>
            </a:r>
            <a:r>
              <a:rPr/>
              <a:t>a</a:t>
            </a:r>
            <a:r>
              <a:rPr/>
              <a:t> </a:t>
            </a:r>
            <a:r>
              <a:rPr/>
              <a:t>couple</a:t>
            </a:r>
            <a:r>
              <a:rPr/>
              <a:t> </a:t>
            </a:r>
            <a:r>
              <a:rPr/>
              <a:t>of</a:t>
            </a:r>
            <a:r>
              <a:rPr/>
              <a:t> </a:t>
            </a:r>
            <a:r>
              <a:rPr/>
              <a:t>superimpositions,</a:t>
            </a:r>
            <a:r>
              <a:rPr/>
              <a:t> </a:t>
            </a:r>
            <a:r>
              <a:rPr/>
              <a:t>shifts</a:t>
            </a:r>
            <a:r>
              <a:rPr/>
              <a:t> </a:t>
            </a:r>
            <a:r>
              <a:rPr/>
              <a:t>at</a:t>
            </a:r>
            <a:r>
              <a:rPr/>
              <a:t> </a:t>
            </a:r>
            <a:r>
              <a:rPr/>
              <a:t>a</a:t>
            </a:r>
            <a:r>
              <a:rPr/>
              <a:t> </a:t>
            </a:r>
            <a:r>
              <a:rPr/>
              <a:t>45</a:t>
            </a:r>
            <a:r>
              <a:rPr/>
              <a:t> </a:t>
            </a:r>
            <a:r>
              <a:rPr/>
              <a:t>degree</a:t>
            </a:r>
            <a:r>
              <a:rPr/>
              <a:t> </a:t>
            </a:r>
            <a:r>
              <a:rPr/>
              <a:t>angle.</a:t>
            </a:r>
            <a:r>
              <a:rPr/>
              <a:t> </a:t>
            </a:r>
            <a:r>
              <a:rPr/>
              <a:t>You</a:t>
            </a:r>
            <a:r>
              <a:rPr/>
              <a:t> </a:t>
            </a:r>
            <a:r>
              <a:rPr/>
              <a:t>can</a:t>
            </a:r>
            <a:r>
              <a:rPr/>
              <a:t> </a:t>
            </a:r>
            <a:r>
              <a:rPr/>
              <a:t>do</a:t>
            </a:r>
            <a:r>
              <a:rPr/>
              <a:t> </a:t>
            </a:r>
            <a:r>
              <a:rPr/>
              <a:t>this,</a:t>
            </a:r>
            <a:r>
              <a:rPr/>
              <a:t> </a:t>
            </a:r>
            <a:r>
              <a:rPr/>
              <a:t>but</a:t>
            </a:r>
            <a:r>
              <a:rPr/>
              <a:t> </a:t>
            </a:r>
            <a:r>
              <a:rPr/>
              <a:t>it</a:t>
            </a:r>
            <a:r>
              <a:rPr/>
              <a:t> </a:t>
            </a:r>
            <a:r>
              <a:rPr/>
              <a:t>degrades</a:t>
            </a:r>
            <a:r>
              <a:rPr/>
              <a:t> </a:t>
            </a:r>
            <a:r>
              <a:rPr/>
              <a:t>your</a:t>
            </a:r>
            <a:r>
              <a:rPr/>
              <a:t> </a:t>
            </a:r>
            <a:r>
              <a:rPr/>
              <a:t>accuracy.</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issues</a:t>
            </a:r>
            <a:r>
              <a:rPr/>
              <a:t> </a:t>
            </a:r>
            <a:r>
              <a:rPr/>
              <a:t>with</a:t>
            </a:r>
            <a:r>
              <a:rPr/>
              <a:t> </a:t>
            </a:r>
            <a:r>
              <a:rPr/>
              <a:t>the</a:t>
            </a:r>
            <a:r>
              <a:rPr/>
              <a:t> </a:t>
            </a:r>
            <a:r>
              <a:rPr/>
              <a:t>three</a:t>
            </a:r>
            <a:r>
              <a:rPr/>
              <a:t> </a:t>
            </a:r>
            <a:r>
              <a:rPr/>
              <a:t>dimensional</a:t>
            </a:r>
            <a:r>
              <a:rPr/>
              <a:t> </a:t>
            </a:r>
            <a:r>
              <a:rPr/>
              <a:t>pie</a:t>
            </a:r>
            <a:r>
              <a:rPr/>
              <a:t> </a:t>
            </a:r>
            <a:r>
              <a:rPr/>
              <a:t>chart,</a:t>
            </a:r>
            <a:r>
              <a:rPr/>
              <a:t> </a:t>
            </a:r>
            <a:r>
              <a:rPr/>
              <a:t>and</a:t>
            </a:r>
            <a:r>
              <a:rPr/>
              <a:t> </a:t>
            </a:r>
            <a:r>
              <a:rPr/>
              <a:t>you</a:t>
            </a:r>
            <a:r>
              <a:rPr/>
              <a:t> </a:t>
            </a:r>
            <a:r>
              <a:rPr/>
              <a:t>can</a:t>
            </a:r>
            <a:r>
              <a:rPr/>
              <a:t> </a:t>
            </a:r>
            <a:r>
              <a:rPr/>
              <a:t>see</a:t>
            </a:r>
            <a:r>
              <a:rPr/>
              <a:t> </a:t>
            </a:r>
            <a:r>
              <a:rPr/>
              <a:t>this</a:t>
            </a:r>
            <a:r>
              <a:rPr/>
              <a:t> </a:t>
            </a:r>
            <a:r>
              <a:rPr/>
              <a:t>best</a:t>
            </a:r>
            <a:r>
              <a:rPr/>
              <a:t> </a:t>
            </a:r>
            <a:r>
              <a:rPr/>
              <a:t>when</a:t>
            </a:r>
            <a:r>
              <a:rPr/>
              <a:t> </a:t>
            </a:r>
            <a:r>
              <a:rPr/>
              <a:t>you</a:t>
            </a:r>
            <a:r>
              <a:rPr/>
              <a:t> </a:t>
            </a:r>
            <a:r>
              <a:rPr/>
              <a:t>split</a:t>
            </a:r>
            <a:r>
              <a:rPr/>
              <a:t> </a:t>
            </a:r>
            <a:r>
              <a:rPr/>
              <a:t>this</a:t>
            </a:r>
            <a:r>
              <a:rPr/>
              <a:t> </a:t>
            </a:r>
            <a:r>
              <a:rPr/>
              <a:t>pie</a:t>
            </a:r>
            <a:r>
              <a:rPr/>
              <a:t> </a:t>
            </a:r>
            <a:r>
              <a:rPr/>
              <a:t>chart</a:t>
            </a:r>
            <a:r>
              <a:rPr/>
              <a:t> </a:t>
            </a:r>
            <a:r>
              <a:rPr/>
              <a:t>into</a:t>
            </a:r>
            <a:r>
              <a:rPr/>
              <a:t> </a:t>
            </a:r>
            <a:r>
              <a:rPr/>
              <a:t>four</a:t>
            </a:r>
            <a:r>
              <a:rPr/>
              <a:t> </a:t>
            </a:r>
            <a:r>
              <a:rPr/>
              <a:t>equal</a:t>
            </a:r>
            <a:r>
              <a:rPr/>
              <a:t> </a:t>
            </a:r>
            <a:r>
              <a:rPr/>
              <a:t>pieces.</a:t>
            </a:r>
            <a:r>
              <a:rPr/>
              <a:t> </a:t>
            </a:r>
            <a:r>
              <a:rPr/>
              <a:t>Notice</a:t>
            </a:r>
            <a:r>
              <a:rPr/>
              <a:t> </a:t>
            </a:r>
            <a:r>
              <a:rPr/>
              <a:t>that</a:t>
            </a:r>
            <a:r>
              <a:rPr/>
              <a:t> </a:t>
            </a:r>
            <a:r>
              <a:rPr/>
              <a:t>the</a:t>
            </a:r>
            <a:r>
              <a:rPr/>
              <a:t> </a:t>
            </a:r>
            <a:r>
              <a:rPr/>
              <a:t>angles</a:t>
            </a:r>
            <a:r>
              <a:rPr/>
              <a:t> </a:t>
            </a:r>
            <a:r>
              <a:rPr/>
              <a:t>are</a:t>
            </a:r>
            <a:r>
              <a:rPr/>
              <a:t> </a:t>
            </a:r>
            <a:r>
              <a:rPr/>
              <a:t>no</a:t>
            </a:r>
            <a:r>
              <a:rPr/>
              <a:t> </a:t>
            </a:r>
            <a:r>
              <a:rPr/>
              <a:t>longer</a:t>
            </a:r>
            <a:r>
              <a:rPr/>
              <a:t> </a:t>
            </a:r>
            <a:r>
              <a:rPr/>
              <a:t>90</a:t>
            </a:r>
            <a:r>
              <a:rPr/>
              <a:t> </a:t>
            </a:r>
            <a:r>
              <a:rPr/>
              <a:t>degrees</a:t>
            </a:r>
            <a:r>
              <a:rPr/>
              <a:t> </a:t>
            </a:r>
            <a:r>
              <a:rPr/>
              <a:t>because</a:t>
            </a:r>
            <a:r>
              <a:rPr/>
              <a:t> </a:t>
            </a:r>
            <a:r>
              <a:rPr/>
              <a:t>the</a:t>
            </a:r>
            <a:r>
              <a:rPr/>
              <a:t> </a:t>
            </a:r>
            <a:r>
              <a:rPr/>
              <a:t>perspective</a:t>
            </a:r>
            <a:r>
              <a:rPr/>
              <a:t> </a:t>
            </a:r>
            <a:r>
              <a:rPr/>
              <a:t>view</a:t>
            </a:r>
            <a:r>
              <a:rPr/>
              <a:t> </a:t>
            </a:r>
            <a:r>
              <a:rPr/>
              <a:t>distorts</a:t>
            </a:r>
            <a:r>
              <a:rPr/>
              <a:t> </a:t>
            </a:r>
            <a:r>
              <a:rPr/>
              <a:t>the</a:t>
            </a:r>
            <a:r>
              <a:rPr/>
              <a:t> </a:t>
            </a:r>
            <a:r>
              <a:rPr/>
              <a:t>angles.</a:t>
            </a:r>
            <a:r>
              <a:rPr/>
              <a:t> </a:t>
            </a:r>
            <a:r>
              <a:rPr/>
              <a:t>So</a:t>
            </a:r>
            <a:r>
              <a:rPr/>
              <a:t> </a:t>
            </a:r>
            <a:r>
              <a:rPr/>
              <a:t>you</a:t>
            </a:r>
            <a:r>
              <a:rPr/>
              <a:t> </a:t>
            </a:r>
            <a:r>
              <a:rPr/>
              <a:t>lose</a:t>
            </a:r>
            <a:r>
              <a:rPr/>
              <a:t> </a:t>
            </a:r>
            <a:r>
              <a:rPr/>
              <a:t>the</a:t>
            </a:r>
            <a:r>
              <a:rPr/>
              <a:t> </a:t>
            </a:r>
            <a:r>
              <a:rPr/>
              <a:t>big</a:t>
            </a:r>
            <a:r>
              <a:rPr/>
              <a:t> </a:t>
            </a:r>
            <a:r>
              <a:rPr/>
              <a:t>advantage</a:t>
            </a:r>
            <a:r>
              <a:rPr/>
              <a:t> </a:t>
            </a:r>
            <a:r>
              <a:rPr/>
              <a:t>(and</a:t>
            </a:r>
            <a:r>
              <a:rPr/>
              <a:t> </a:t>
            </a:r>
            <a:r>
              <a:rPr/>
              <a:t>possibly</a:t>
            </a:r>
            <a:r>
              <a:rPr/>
              <a:t> </a:t>
            </a:r>
            <a:r>
              <a:rPr/>
              <a:t>the</a:t>
            </a:r>
            <a:r>
              <a:rPr/>
              <a:t> </a:t>
            </a:r>
            <a:r>
              <a:rPr/>
              <a:t>only</a:t>
            </a:r>
            <a:r>
              <a:rPr/>
              <a:t> </a:t>
            </a:r>
            <a:r>
              <a:rPr/>
              <a:t>advantage)</a:t>
            </a:r>
            <a:r>
              <a:rPr/>
              <a:t> </a:t>
            </a:r>
            <a:r>
              <a:rPr/>
              <a:t>of</a:t>
            </a:r>
            <a:r>
              <a:rPr/>
              <a:t> </a:t>
            </a:r>
            <a:r>
              <a:rPr/>
              <a:t>the</a:t>
            </a:r>
            <a:r>
              <a:rPr/>
              <a:t> </a:t>
            </a:r>
            <a:r>
              <a:rPr/>
              <a:t>pie</a:t>
            </a:r>
            <a:r>
              <a:rPr/>
              <a:t> </a:t>
            </a:r>
            <a:r>
              <a:rPr/>
              <a:t>chart,</a:t>
            </a:r>
            <a:r>
              <a:rPr/>
              <a:t> </a:t>
            </a:r>
            <a:r>
              <a:rPr/>
              <a:t>the</a:t>
            </a:r>
            <a:r>
              <a:rPr/>
              <a:t> </a:t>
            </a:r>
            <a:r>
              <a:rPr/>
              <a:t>ability</a:t>
            </a:r>
            <a:r>
              <a:rPr/>
              <a:t> </a:t>
            </a:r>
            <a:r>
              <a:rPr/>
              <a:t>to</a:t>
            </a:r>
            <a:r>
              <a:rPr/>
              <a:t> </a:t>
            </a:r>
            <a:r>
              <a:rPr/>
              <a:t>divide</a:t>
            </a:r>
            <a:r>
              <a:rPr/>
              <a:t> </a:t>
            </a:r>
            <a:r>
              <a:rPr/>
              <a:t>it</a:t>
            </a:r>
            <a:r>
              <a:rPr/>
              <a:t> </a:t>
            </a:r>
            <a:r>
              <a:rPr/>
              <a:t>easily</a:t>
            </a:r>
            <a:r>
              <a:rPr/>
              <a:t> </a:t>
            </a:r>
            <a:r>
              <a:rPr/>
              <a:t>into</a:t>
            </a:r>
            <a:r>
              <a:rPr/>
              <a:t> </a:t>
            </a:r>
            <a:r>
              <a:rPr/>
              <a:t>four</a:t>
            </a:r>
            <a:r>
              <a:rPr/>
              <a:t> </a:t>
            </a:r>
            <a:r>
              <a:rPr/>
              <a:t>pieces.</a:t>
            </a:r>
          </a:p>
          <a:p>
            <a:pPr lvl="0" marL="0" indent="0">
              <a:buNone/>
            </a:pPr>
          </a:p>
          <a:p>
            <a:pPr lvl="0" marL="0" indent="0">
              <a:buNone/>
            </a:pPr>
            <a:r>
              <a:rPr/>
              <a:t>Also</a:t>
            </a:r>
            <a:r>
              <a:rPr/>
              <a:t> </a:t>
            </a:r>
            <a:r>
              <a:rPr/>
              <a:t>notice</a:t>
            </a:r>
            <a:r>
              <a:rPr/>
              <a:t> </a:t>
            </a:r>
            <a:r>
              <a:rPr/>
              <a:t>that</a:t>
            </a:r>
            <a:r>
              <a:rPr/>
              <a:t> </a:t>
            </a:r>
            <a:r>
              <a:rPr/>
              <a:t>the</a:t>
            </a:r>
            <a:r>
              <a:rPr/>
              <a:t> </a:t>
            </a:r>
            <a:r>
              <a:rPr/>
              <a:t>wedge</a:t>
            </a:r>
            <a:r>
              <a:rPr/>
              <a:t> </a:t>
            </a:r>
            <a:r>
              <a:rPr/>
              <a:t>in</a:t>
            </a:r>
            <a:r>
              <a:rPr/>
              <a:t> </a:t>
            </a:r>
            <a:r>
              <a:rPr/>
              <a:t>the</a:t>
            </a:r>
            <a:r>
              <a:rPr/>
              <a:t> </a:t>
            </a:r>
            <a:r>
              <a:rPr/>
              <a:t>foreground</a:t>
            </a:r>
            <a:r>
              <a:rPr/>
              <a:t> </a:t>
            </a:r>
            <a:r>
              <a:rPr/>
              <a:t>looks</a:t>
            </a:r>
            <a:r>
              <a:rPr/>
              <a:t> </a:t>
            </a:r>
            <a:r>
              <a:rPr/>
              <a:t>bigger</a:t>
            </a:r>
            <a:r>
              <a:rPr/>
              <a:t> </a:t>
            </a:r>
            <a:r>
              <a:rPr/>
              <a:t>than</a:t>
            </a:r>
            <a:r>
              <a:rPr/>
              <a:t> </a:t>
            </a:r>
            <a:r>
              <a:rPr/>
              <a:t>the</a:t>
            </a:r>
            <a:r>
              <a:rPr/>
              <a:t> </a:t>
            </a:r>
            <a:r>
              <a:rPr/>
              <a:t>wedge</a:t>
            </a:r>
            <a:r>
              <a:rPr/>
              <a:t> </a:t>
            </a:r>
            <a:r>
              <a:rPr/>
              <a:t>in</a:t>
            </a:r>
            <a:r>
              <a:rPr/>
              <a:t> </a:t>
            </a:r>
            <a:r>
              <a:rPr/>
              <a:t>the</a:t>
            </a:r>
            <a:r>
              <a:rPr/>
              <a:t> </a:t>
            </a:r>
            <a:r>
              <a:rPr/>
              <a:t>background,</a:t>
            </a:r>
            <a:r>
              <a:rPr/>
              <a:t> </a:t>
            </a:r>
            <a:r>
              <a:rPr/>
              <a:t>because</a:t>
            </a:r>
            <a:r>
              <a:rPr/>
              <a:t> </a:t>
            </a:r>
            <a:r>
              <a:rPr/>
              <a:t>you</a:t>
            </a:r>
            <a:r>
              <a:rPr/>
              <a:t> </a:t>
            </a:r>
            <a:r>
              <a:rPr/>
              <a:t>can</a:t>
            </a:r>
            <a:r>
              <a:rPr/>
              <a:t> </a:t>
            </a:r>
            <a:r>
              <a:rPr/>
              <a:t>see</a:t>
            </a:r>
            <a:r>
              <a:rPr/>
              <a:t> </a:t>
            </a:r>
            <a:r>
              <a:rPr/>
              <a:t>the</a:t>
            </a:r>
            <a:r>
              <a:rPr/>
              <a:t> </a:t>
            </a:r>
            <a:r>
              <a:rPr/>
              <a:t>side</a:t>
            </a:r>
            <a:r>
              <a:rPr/>
              <a:t> </a:t>
            </a:r>
            <a:r>
              <a:rPr/>
              <a:t>of</a:t>
            </a:r>
            <a:r>
              <a:rPr/>
              <a:t> </a:t>
            </a:r>
            <a:r>
              <a:rPr/>
              <a:t>the</a:t>
            </a:r>
            <a:r>
              <a:rPr/>
              <a:t> </a:t>
            </a:r>
            <a:r>
              <a:rPr/>
              <a:t>foreground</a:t>
            </a:r>
            <a:r>
              <a:rPr/>
              <a:t> </a:t>
            </a:r>
            <a:r>
              <a:rPr/>
              <a:t>wedge,</a:t>
            </a:r>
            <a:r>
              <a:rPr/>
              <a:t> </a:t>
            </a:r>
            <a:r>
              <a:rPr/>
              <a:t>but</a:t>
            </a:r>
            <a:r>
              <a:rPr/>
              <a:t> </a:t>
            </a:r>
            <a:r>
              <a:rPr/>
              <a:t>you</a:t>
            </a:r>
            <a:r>
              <a:rPr/>
              <a:t> </a:t>
            </a:r>
            <a:r>
              <a:rPr/>
              <a:t>can’t</a:t>
            </a:r>
            <a:r>
              <a:rPr/>
              <a:t> </a:t>
            </a:r>
            <a:r>
              <a:rPr/>
              <a:t>see</a:t>
            </a:r>
            <a:r>
              <a:rPr/>
              <a:t> </a:t>
            </a:r>
            <a:r>
              <a:rPr/>
              <a:t>the</a:t>
            </a:r>
            <a:r>
              <a:rPr/>
              <a:t> </a:t>
            </a:r>
            <a:r>
              <a:rPr/>
              <a:t>side</a:t>
            </a:r>
            <a:r>
              <a:rPr/>
              <a:t> </a:t>
            </a:r>
            <a:r>
              <a:rPr/>
              <a:t>of</a:t>
            </a:r>
            <a:r>
              <a:rPr/>
              <a:t> </a:t>
            </a:r>
            <a:r>
              <a:rPr/>
              <a:t>the</a:t>
            </a:r>
            <a:r>
              <a:rPr/>
              <a:t> </a:t>
            </a:r>
            <a:r>
              <a:rPr/>
              <a:t>background</a:t>
            </a:r>
            <a:r>
              <a:rPr/>
              <a:t> </a:t>
            </a:r>
            <a:r>
              <a:rPr/>
              <a:t>wedge.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data</a:t>
            </a:r>
            <a:r>
              <a:rPr/>
              <a:t> </a:t>
            </a:r>
            <a:r>
              <a:rPr/>
              <a:t>from</a:t>
            </a:r>
            <a:r>
              <a:rPr/>
              <a:t> </a:t>
            </a:r>
            <a:r>
              <a:rPr/>
              <a:t>the</a:t>
            </a:r>
            <a:r>
              <a:rPr/>
              <a:t> </a:t>
            </a:r>
            <a:r>
              <a:rPr/>
              <a:t>Titanic,</a:t>
            </a:r>
            <a:r>
              <a:rPr/>
              <a:t> </a:t>
            </a:r>
            <a:r>
              <a:rPr/>
              <a:t>a</a:t>
            </a:r>
            <a:r>
              <a:rPr/>
              <a:t> </a:t>
            </a:r>
            <a:r>
              <a:rPr/>
              <a:t>ship</a:t>
            </a:r>
            <a:r>
              <a:rPr/>
              <a:t> </a:t>
            </a:r>
            <a:r>
              <a:rPr/>
              <a:t>that</a:t>
            </a:r>
            <a:r>
              <a:rPr/>
              <a:t> </a:t>
            </a:r>
            <a:r>
              <a:rPr/>
              <a:t>was</a:t>
            </a:r>
            <a:r>
              <a:rPr/>
              <a:t> </a:t>
            </a:r>
            <a:r>
              <a:rPr/>
              <a:t>as</a:t>
            </a:r>
            <a:r>
              <a:rPr/>
              <a:t> </a:t>
            </a:r>
            <a:r>
              <a:rPr/>
              <a:t>massive</a:t>
            </a:r>
            <a:r>
              <a:rPr/>
              <a:t> </a:t>
            </a:r>
            <a:r>
              <a:rPr/>
              <a:t>as</a:t>
            </a:r>
            <a:r>
              <a:rPr/>
              <a:t> </a:t>
            </a:r>
            <a:r>
              <a:rPr/>
              <a:t>its</a:t>
            </a:r>
            <a:r>
              <a:rPr/>
              <a:t> </a:t>
            </a:r>
            <a:r>
              <a:rPr/>
              <a:t>name.</a:t>
            </a:r>
            <a:r>
              <a:rPr/>
              <a:t> </a:t>
            </a:r>
            <a:r>
              <a:rPr/>
              <a:t>It</a:t>
            </a:r>
            <a:r>
              <a:rPr/>
              <a:t> </a:t>
            </a:r>
            <a:r>
              <a:rPr/>
              <a:t>was</a:t>
            </a:r>
            <a:r>
              <a:rPr/>
              <a:t> </a:t>
            </a:r>
            <a:r>
              <a:rPr/>
              <a:t>considered</a:t>
            </a:r>
            <a:r>
              <a:rPr/>
              <a:t> </a:t>
            </a:r>
            <a:r>
              <a:rPr/>
              <a:t>unsinkable,</a:t>
            </a:r>
            <a:r>
              <a:rPr/>
              <a:t> </a:t>
            </a:r>
            <a:r>
              <a:rPr/>
              <a:t>but</a:t>
            </a:r>
            <a:r>
              <a:rPr/>
              <a:t> </a:t>
            </a:r>
            <a:r>
              <a:rPr/>
              <a:t>on</a:t>
            </a:r>
            <a:r>
              <a:rPr/>
              <a:t> </a:t>
            </a:r>
            <a:r>
              <a:rPr/>
              <a:t>its</a:t>
            </a:r>
            <a:r>
              <a:rPr/>
              <a:t> </a:t>
            </a:r>
            <a:r>
              <a:rPr/>
              <a:t>maiden</a:t>
            </a:r>
            <a:r>
              <a:rPr/>
              <a:t> </a:t>
            </a:r>
            <a:r>
              <a:rPr/>
              <a:t>voyage</a:t>
            </a:r>
            <a:r>
              <a:rPr/>
              <a:t> </a:t>
            </a:r>
            <a:r>
              <a:rPr/>
              <a:t>in</a:t>
            </a:r>
            <a:r>
              <a:rPr/>
              <a:t> </a:t>
            </a:r>
            <a:r>
              <a:rPr/>
              <a:t>1912,</a:t>
            </a:r>
            <a:r>
              <a:rPr/>
              <a:t> </a:t>
            </a:r>
            <a:r>
              <a:rPr/>
              <a:t>the</a:t>
            </a:r>
            <a:r>
              <a:rPr/>
              <a:t> </a:t>
            </a:r>
            <a:r>
              <a:rPr/>
              <a:t>ship</a:t>
            </a:r>
            <a:r>
              <a:rPr/>
              <a:t> </a:t>
            </a:r>
            <a:r>
              <a:rPr/>
              <a:t>hit</a:t>
            </a:r>
            <a:r>
              <a:rPr/>
              <a:t> </a:t>
            </a:r>
            <a:r>
              <a:rPr/>
              <a:t>an</a:t>
            </a:r>
            <a:r>
              <a:rPr/>
              <a:t> </a:t>
            </a:r>
            <a:r>
              <a:rPr/>
              <a:t>iceberg</a:t>
            </a:r>
            <a:r>
              <a:rPr/>
              <a:t> </a:t>
            </a:r>
            <a:r>
              <a:rPr/>
              <a:t>and</a:t>
            </a:r>
            <a:r>
              <a:rPr/>
              <a:t> </a:t>
            </a:r>
            <a:r>
              <a:rPr/>
              <a:t>sank.</a:t>
            </a:r>
            <a:r>
              <a:rPr/>
              <a:t> </a:t>
            </a:r>
            <a:r>
              <a:rPr/>
              <a:t>It</a:t>
            </a:r>
            <a:r>
              <a:rPr/>
              <a:t> </a:t>
            </a:r>
            <a:r>
              <a:rPr/>
              <a:t>sank</a:t>
            </a:r>
            <a:r>
              <a:rPr/>
              <a:t> </a:t>
            </a:r>
            <a:r>
              <a:rPr/>
              <a:t>during</a:t>
            </a:r>
            <a:r>
              <a:rPr/>
              <a:t> </a:t>
            </a:r>
            <a:r>
              <a:rPr/>
              <a:t>an</a:t>
            </a:r>
            <a:r>
              <a:rPr/>
              <a:t> </a:t>
            </a:r>
            <a:r>
              <a:rPr/>
              <a:t>era</a:t>
            </a:r>
            <a:r>
              <a:rPr/>
              <a:t> </a:t>
            </a:r>
            <a:r>
              <a:rPr/>
              <a:t>where</a:t>
            </a:r>
            <a:r>
              <a:rPr/>
              <a:t> </a:t>
            </a:r>
            <a:r>
              <a:rPr/>
              <a:t>people</a:t>
            </a:r>
            <a:r>
              <a:rPr/>
              <a:t> </a:t>
            </a:r>
            <a:r>
              <a:rPr/>
              <a:t>really</a:t>
            </a:r>
            <a:r>
              <a:rPr/>
              <a:t> </a:t>
            </a:r>
            <a:r>
              <a:rPr/>
              <a:t>believed</a:t>
            </a:r>
            <a:r>
              <a:rPr/>
              <a:t> </a:t>
            </a:r>
            <a:r>
              <a:rPr/>
              <a:t>in</a:t>
            </a:r>
            <a:r>
              <a:rPr/>
              <a:t> </a:t>
            </a:r>
            <a:r>
              <a:rPr/>
              <a:t>women</a:t>
            </a:r>
            <a:r>
              <a:rPr/>
              <a:t> </a:t>
            </a:r>
            <a:r>
              <a:rPr/>
              <a:t>and</a:t>
            </a:r>
            <a:r>
              <a:rPr/>
              <a:t> </a:t>
            </a:r>
            <a:r>
              <a:rPr/>
              <a:t>children</a:t>
            </a:r>
            <a:r>
              <a:rPr/>
              <a:t> </a:t>
            </a:r>
            <a:r>
              <a:rPr/>
              <a:t>first,</a:t>
            </a:r>
            <a:r>
              <a:rPr/>
              <a:t> </a:t>
            </a:r>
            <a:r>
              <a:rPr/>
              <a:t>and</a:t>
            </a:r>
            <a:r>
              <a:rPr/>
              <a:t> </a:t>
            </a:r>
            <a:r>
              <a:rPr/>
              <a:t>this</a:t>
            </a:r>
            <a:r>
              <a:rPr/>
              <a:t> </a:t>
            </a:r>
            <a:r>
              <a:rPr/>
              <a:t>shows</a:t>
            </a:r>
            <a:r>
              <a:rPr/>
              <a:t> </a:t>
            </a:r>
            <a:r>
              <a:rPr/>
              <a:t>quite</a:t>
            </a:r>
            <a:r>
              <a:rPr/>
              <a:t> </a:t>
            </a:r>
            <a:r>
              <a:rPr/>
              <a:t>clearly</a:t>
            </a:r>
            <a:r>
              <a:rPr/>
              <a:t> </a:t>
            </a:r>
            <a:r>
              <a:rPr/>
              <a:t>in</a:t>
            </a:r>
            <a:r>
              <a:rPr/>
              <a:t> </a:t>
            </a:r>
            <a:r>
              <a:rPr/>
              <a:t>the</a:t>
            </a:r>
            <a:r>
              <a:rPr/>
              <a:t> </a:t>
            </a:r>
            <a:r>
              <a:rPr/>
              <a:t>mortality</a:t>
            </a:r>
            <a:r>
              <a:rPr/>
              <a:t> </a:t>
            </a:r>
            <a:r>
              <a:rPr/>
              <a:t>statistics.</a:t>
            </a:r>
            <a:r>
              <a:rPr/>
              <a:t> </a:t>
            </a:r>
            <a:r>
              <a:rPr/>
              <a:t>There</a:t>
            </a:r>
            <a:r>
              <a:rPr/>
              <a:t> </a:t>
            </a:r>
            <a:r>
              <a:rPr/>
              <a:t>was</a:t>
            </a:r>
            <a:r>
              <a:rPr/>
              <a:t> </a:t>
            </a:r>
            <a:r>
              <a:rPr/>
              <a:t>a</a:t>
            </a:r>
            <a:r>
              <a:rPr/>
              <a:t> </a:t>
            </a:r>
            <a:r>
              <a:rPr/>
              <a:t>difference,</a:t>
            </a:r>
            <a:r>
              <a:rPr/>
              <a:t> </a:t>
            </a:r>
            <a:r>
              <a:rPr/>
              <a:t>though,</a:t>
            </a:r>
            <a:r>
              <a:rPr/>
              <a:t> </a:t>
            </a:r>
            <a:r>
              <a:rPr/>
              <a:t>between</a:t>
            </a:r>
            <a:r>
              <a:rPr/>
              <a:t> </a:t>
            </a:r>
            <a:r>
              <a:rPr/>
              <a:t>third</a:t>
            </a:r>
            <a:r>
              <a:rPr/>
              <a:t> </a:t>
            </a:r>
            <a:r>
              <a:rPr/>
              <a:t>class</a:t>
            </a:r>
            <a:r>
              <a:rPr/>
              <a:t> </a:t>
            </a:r>
            <a:r>
              <a:rPr/>
              <a:t>passengers</a:t>
            </a:r>
            <a:r>
              <a:rPr/>
              <a:t> </a:t>
            </a:r>
            <a:r>
              <a:rPr/>
              <a:t>like</a:t>
            </a:r>
            <a:r>
              <a:rPr/>
              <a:t> </a:t>
            </a:r>
            <a:r>
              <a:rPr/>
              <a:t>Leonardo</a:t>
            </a:r>
            <a:r>
              <a:rPr/>
              <a:t> </a:t>
            </a:r>
            <a:r>
              <a:rPr/>
              <a:t>diCaprio</a:t>
            </a:r>
            <a:r>
              <a:rPr/>
              <a:t> </a:t>
            </a:r>
            <a:r>
              <a:rPr/>
              <a:t>and</a:t>
            </a:r>
            <a:r>
              <a:rPr/>
              <a:t> </a:t>
            </a:r>
            <a:r>
              <a:rPr/>
              <a:t>first</a:t>
            </a:r>
            <a:r>
              <a:rPr/>
              <a:t> </a:t>
            </a:r>
            <a:r>
              <a:rPr/>
              <a:t>class</a:t>
            </a:r>
            <a:r>
              <a:rPr/>
              <a:t> </a:t>
            </a:r>
            <a:r>
              <a:rPr/>
              <a:t>passengers</a:t>
            </a:r>
            <a:r>
              <a:rPr/>
              <a:t> </a:t>
            </a:r>
            <a:r>
              <a:rPr/>
              <a:t>like</a:t>
            </a:r>
            <a:r>
              <a:rPr/>
              <a:t> </a:t>
            </a:r>
            <a:r>
              <a:rPr/>
              <a:t>Kate</a:t>
            </a:r>
            <a:r>
              <a:rPr/>
              <a:t> </a:t>
            </a:r>
            <a:r>
              <a:rPr/>
              <a:t>Winslet.</a:t>
            </a:r>
          </a:p>
          <a:p>
            <a:pPr lvl="0" marL="0" indent="0">
              <a:buNone/>
            </a:pPr>
          </a:p>
          <a:p>
            <a:pPr lvl="0" marL="0" indent="0">
              <a:buNone/>
            </a:pPr>
            <a:r>
              <a:rPr/>
              <a:t>This</a:t>
            </a:r>
            <a:r>
              <a:rPr/>
              <a:t> </a:t>
            </a:r>
            <a:r>
              <a:rPr/>
              <a:t>shows</a:t>
            </a:r>
            <a:r>
              <a:rPr/>
              <a:t> </a:t>
            </a:r>
            <a:r>
              <a:rPr/>
              <a:t>a</a:t>
            </a:r>
            <a:r>
              <a:rPr/>
              <a:t> </a:t>
            </a:r>
            <a:r>
              <a:rPr/>
              <a:t>simple</a:t>
            </a:r>
            <a:r>
              <a:rPr/>
              <a:t> </a:t>
            </a:r>
            <a:r>
              <a:rPr/>
              <a:t>bar</a:t>
            </a:r>
            <a:r>
              <a:rPr/>
              <a:t> </a:t>
            </a:r>
            <a:r>
              <a:rPr/>
              <a:t>chart.</a:t>
            </a:r>
            <a:r>
              <a:rPr/>
              <a:t> </a:t>
            </a:r>
            <a:r>
              <a:rPr/>
              <a:t>The</a:t>
            </a:r>
            <a:r>
              <a:rPr/>
              <a:t> </a:t>
            </a:r>
            <a:r>
              <a:rPr/>
              <a:t>x-axis</a:t>
            </a:r>
            <a:r>
              <a:rPr/>
              <a:t> </a:t>
            </a:r>
            <a:r>
              <a:rPr/>
              <a:t>is</a:t>
            </a:r>
            <a:r>
              <a:rPr/>
              <a:t> </a:t>
            </a:r>
            <a:r>
              <a:rPr/>
              <a:t>passenger</a:t>
            </a:r>
            <a:r>
              <a:rPr/>
              <a:t> </a:t>
            </a:r>
            <a:r>
              <a:rPr/>
              <a:t>class</a:t>
            </a:r>
            <a:r>
              <a:rPr/>
              <a:t> </a:t>
            </a:r>
            <a:r>
              <a:rPr/>
              <a:t>and</a:t>
            </a:r>
            <a:r>
              <a:rPr/>
              <a:t> </a:t>
            </a:r>
            <a:r>
              <a:rPr/>
              <a:t>the</a:t>
            </a:r>
            <a:r>
              <a:rPr/>
              <a:t> </a:t>
            </a:r>
            <a:r>
              <a:rPr/>
              <a:t>y-axis</a:t>
            </a:r>
            <a:r>
              <a:rPr/>
              <a:t> </a:t>
            </a:r>
            <a:r>
              <a:rPr/>
              <a:t>is</a:t>
            </a:r>
            <a:r>
              <a:rPr/>
              <a:t> </a:t>
            </a:r>
            <a:r>
              <a:rPr/>
              <a:t>count.</a:t>
            </a:r>
            <a:r>
              <a:rPr/>
              <a:t> </a:t>
            </a:r>
            <a:r>
              <a:rPr/>
              <a:t>Note</a:t>
            </a:r>
            <a:r>
              <a:rPr/>
              <a:t> </a:t>
            </a:r>
            <a:r>
              <a:rPr/>
              <a:t>that</a:t>
            </a:r>
            <a:r>
              <a:rPr/>
              <a:t> </a:t>
            </a:r>
            <a:r>
              <a:rPr/>
              <a:t>there</a:t>
            </a:r>
            <a:r>
              <a:rPr/>
              <a:t> </a:t>
            </a:r>
            <a:r>
              <a:rPr/>
              <a:t>are</a:t>
            </a:r>
            <a:r>
              <a:rPr/>
              <a:t> </a:t>
            </a:r>
            <a:r>
              <a:rPr/>
              <a:t>about</a:t>
            </a:r>
            <a:r>
              <a:rPr/>
              <a:t> </a:t>
            </a:r>
            <a:r>
              <a:rPr/>
              <a:t>the</a:t>
            </a:r>
            <a:r>
              <a:rPr/>
              <a:t> </a:t>
            </a:r>
            <a:r>
              <a:rPr/>
              <a:t>same</a:t>
            </a:r>
            <a:r>
              <a:rPr/>
              <a:t> </a:t>
            </a:r>
            <a:r>
              <a:rPr/>
              <a:t>number</a:t>
            </a:r>
            <a:r>
              <a:rPr/>
              <a:t> </a:t>
            </a:r>
            <a:r>
              <a:rPr/>
              <a:t>of</a:t>
            </a:r>
            <a:r>
              <a:rPr/>
              <a:t> </a:t>
            </a:r>
            <a:r>
              <a:rPr/>
              <a:t>first</a:t>
            </a:r>
            <a:r>
              <a:rPr/>
              <a:t> </a:t>
            </a:r>
            <a:r>
              <a:rPr/>
              <a:t>and</a:t>
            </a:r>
            <a:r>
              <a:rPr/>
              <a:t> </a:t>
            </a:r>
            <a:r>
              <a:rPr/>
              <a:t>second</a:t>
            </a:r>
            <a:r>
              <a:rPr/>
              <a:t> </a:t>
            </a:r>
            <a:r>
              <a:rPr/>
              <a:t>class</a:t>
            </a:r>
            <a:r>
              <a:rPr/>
              <a:t> </a:t>
            </a:r>
            <a:r>
              <a:rPr/>
              <a:t>passengers,</a:t>
            </a:r>
            <a:r>
              <a:rPr/>
              <a:t> </a:t>
            </a:r>
            <a:r>
              <a:rPr/>
              <a:t>but</a:t>
            </a:r>
            <a:r>
              <a:rPr/>
              <a:t> </a:t>
            </a:r>
            <a:r>
              <a:rPr/>
              <a:t>the</a:t>
            </a:r>
            <a:r>
              <a:rPr/>
              <a:t> </a:t>
            </a:r>
            <a:r>
              <a:rPr/>
              <a:t>two</a:t>
            </a:r>
            <a:r>
              <a:rPr/>
              <a:t> </a:t>
            </a:r>
            <a:r>
              <a:rPr/>
              <a:t>combined</a:t>
            </a:r>
            <a:r>
              <a:rPr/>
              <a:t> </a:t>
            </a:r>
            <a:r>
              <a:rPr/>
              <a:t>does</a:t>
            </a:r>
            <a:r>
              <a:rPr/>
              <a:t> </a:t>
            </a:r>
            <a:r>
              <a:rPr/>
              <a:t>not</a:t>
            </a:r>
            <a:r>
              <a:rPr/>
              <a:t> </a:t>
            </a:r>
            <a:r>
              <a:rPr/>
              <a:t>come</a:t>
            </a:r>
            <a:r>
              <a:rPr/>
              <a:t> </a:t>
            </a:r>
            <a:r>
              <a:rPr/>
              <a:t>close</a:t>
            </a:r>
            <a:r>
              <a:rPr/>
              <a:t> </a:t>
            </a:r>
            <a:r>
              <a:rPr/>
              <a:t>to</a:t>
            </a:r>
            <a:r>
              <a:rPr/>
              <a:t> </a:t>
            </a:r>
            <a:r>
              <a:rPr/>
              <a:t>the</a:t>
            </a:r>
            <a:r>
              <a:rPr/>
              <a:t> </a:t>
            </a:r>
            <a:r>
              <a:rPr/>
              <a:t>number</a:t>
            </a:r>
            <a:r>
              <a:rPr/>
              <a:t> </a:t>
            </a:r>
            <a:r>
              <a:rPr/>
              <a:t>of</a:t>
            </a:r>
            <a:r>
              <a:rPr/>
              <a:t> </a:t>
            </a:r>
            <a:r>
              <a:rPr/>
              <a:t>third</a:t>
            </a:r>
            <a:r>
              <a:rPr/>
              <a:t> </a:t>
            </a:r>
            <a:r>
              <a:rPr/>
              <a:t>class</a:t>
            </a:r>
            <a:r>
              <a:rPr/>
              <a:t> </a:t>
            </a:r>
            <a:r>
              <a:rPr/>
              <a:t>passengers.</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105</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Labels</a:t>
            </a:r>
            <a:r>
              <a:rPr/>
              <a:t> </a:t>
            </a:r>
            <a:r>
              <a:rPr/>
              <a:t>often</a:t>
            </a:r>
            <a:r>
              <a:rPr/>
              <a:t> </a:t>
            </a:r>
            <a:r>
              <a:rPr/>
              <a:t>fit</a:t>
            </a:r>
            <a:r>
              <a:rPr/>
              <a:t> </a:t>
            </a:r>
            <a:r>
              <a:rPr/>
              <a:t>better</a:t>
            </a:r>
            <a:r>
              <a:rPr/>
              <a:t> </a:t>
            </a:r>
            <a:r>
              <a:rPr/>
              <a:t>on</a:t>
            </a:r>
            <a:r>
              <a:rPr/>
              <a:t> </a:t>
            </a:r>
            <a:r>
              <a:rPr/>
              <a:t>a</a:t>
            </a:r>
            <a:r>
              <a:rPr/>
              <a:t> </a:t>
            </a:r>
            <a:r>
              <a:rPr/>
              <a:t>vertical</a:t>
            </a:r>
            <a:r>
              <a:rPr/>
              <a:t> </a:t>
            </a:r>
            <a:r>
              <a:rPr/>
              <a:t>bar</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46.png"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48.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6.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7.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1.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2.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23.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0.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21.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4.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6.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28.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29.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0.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3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Data-viz-02,</a:t>
            </a:r>
            <a:r>
              <a:rPr/>
              <a:t> </a:t>
            </a:r>
            <a:r>
              <a:rPr/>
              <a:t>bar</a:t>
            </a:r>
            <a:r>
              <a:rPr/>
              <a:t> </a:t>
            </a:r>
            <a:r>
              <a:rPr/>
              <a:t>charts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introductory</a:t>
            </a:r>
            <a:r>
              <a:rPr/>
              <a:t> </a:t>
            </a:r>
            <a:r>
              <a:rPr/>
              <a:t>tutorial</a:t>
            </a:r>
          </a:p>
        </p:txBody>
      </p:sp>
      <p:sp>
        <p:nvSpPr>
          <p:cNvPr id="3" name="Content Placeholder 2"/>
          <p:cNvSpPr>
            <a:spLocks noGrp="1"/>
          </p:cNvSpPr>
          <p:nvPr>
            <p:ph idx="1"/>
          </p:nvPr>
        </p:nvSpPr>
        <p:spPr/>
        <p:txBody>
          <a:bodyPr/>
          <a:lstStyle/>
          <a:p>
            <a:pPr lvl="1"/>
            <a:r>
              <a:rPr/>
              <a:t>Kindergarten view of colors</a:t>
            </a:r>
          </a:p>
          <a:p>
            <a:pPr lvl="1"/>
            <a:r>
              <a:rPr/>
              <a:t>Review hexadecimal codes</a:t>
            </a:r>
          </a:p>
          <a:p>
            <a:pPr lvl="1"/>
            <a:r>
              <a:rPr/>
              <a:t>RGB color system</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Don’t</a:t>
            </a:r>
            <a:r>
              <a:rPr/>
              <a:t> </a:t>
            </a:r>
            <a:r>
              <a:rPr/>
              <a:t>make</a:t>
            </a:r>
            <a:r>
              <a:rPr/>
              <a:t> </a:t>
            </a:r>
            <a:r>
              <a:rPr/>
              <a:t>gaps</a:t>
            </a:r>
            <a:r>
              <a:rPr/>
              <a:t> </a:t>
            </a:r>
            <a:r>
              <a:rPr/>
              <a:t>equal</a:t>
            </a:r>
            <a:r>
              <a:rPr/>
              <a:t> </a:t>
            </a:r>
            <a:r>
              <a:rPr/>
              <a:t>to</a:t>
            </a:r>
            <a:r>
              <a:rPr/>
              <a:t> </a:t>
            </a:r>
            <a:r>
              <a:rPr/>
              <a:t>widths</a:t>
            </a:r>
            <a:r>
              <a:rPr/>
              <a:t> </a:t>
            </a:r>
            <a:r>
              <a:rPr/>
              <a:t>(1/2)</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Don’t</a:t>
            </a:r>
            <a:r>
              <a:rPr/>
              <a:t> </a:t>
            </a:r>
            <a:r>
              <a:rPr/>
              <a:t>make</a:t>
            </a:r>
            <a:r>
              <a:rPr/>
              <a:t> </a:t>
            </a:r>
            <a:r>
              <a:rPr/>
              <a:t>gaps</a:t>
            </a:r>
            <a:r>
              <a:rPr/>
              <a:t> </a:t>
            </a:r>
            <a:r>
              <a:rPr/>
              <a:t>equal</a:t>
            </a:r>
            <a:r>
              <a:rPr/>
              <a:t> </a:t>
            </a:r>
            <a:r>
              <a:rPr/>
              <a:t>to</a:t>
            </a:r>
            <a:r>
              <a:rPr/>
              <a:t> </a:t>
            </a:r>
            <a:r>
              <a:rPr/>
              <a:t>widths</a:t>
            </a:r>
            <a:r>
              <a:rPr/>
              <a:t> </a:t>
            </a:r>
            <a:r>
              <a:rPr/>
              <a:t>(2/2)</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recommendations,</a:t>
            </a:r>
            <a:r>
              <a:rPr/>
              <a:t> </a:t>
            </a:r>
            <a:r>
              <a:rPr/>
              <a:t>Turn</a:t>
            </a:r>
            <a:r>
              <a:rPr/>
              <a:t> </a:t>
            </a:r>
            <a:r>
              <a:rPr/>
              <a:t>the</a:t>
            </a:r>
            <a:r>
              <a:rPr/>
              <a:t> </a:t>
            </a:r>
            <a:r>
              <a:rPr/>
              <a:t>chart</a:t>
            </a:r>
            <a:r>
              <a:rPr/>
              <a:t> </a:t>
            </a:r>
            <a:r>
              <a:rPr/>
              <a:t>sideways</a:t>
            </a:r>
          </a:p>
        </p:txBody>
      </p:sp>
      <p:pic>
        <p:nvPicPr>
          <p:cNvPr descr="../images/location-vertical.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Vertical</a:t>
            </a:r>
            <a:r>
              <a:rPr/>
              <a:t> </a:t>
            </a:r>
            <a:r>
              <a:rPr/>
              <a:t>bar</a:t>
            </a:r>
            <a:r>
              <a:rPr/>
              <a:t> </a:t>
            </a:r>
            <a:r>
              <a:rPr/>
              <a:t>chart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Everything</a:t>
            </a:r>
            <a:r>
              <a:rPr/>
              <a:t> </a:t>
            </a:r>
            <a:r>
              <a:rPr/>
              <a:t>I</a:t>
            </a:r>
            <a:r>
              <a:rPr/>
              <a:t> </a:t>
            </a:r>
            <a:r>
              <a:rPr/>
              <a:t>know</a:t>
            </a:r>
            <a:r>
              <a:rPr/>
              <a:t> </a:t>
            </a:r>
            <a:r>
              <a:rPr/>
              <a:t>about</a:t>
            </a:r>
            <a:r>
              <a:rPr/>
              <a:t> </a:t>
            </a:r>
            <a:r>
              <a:rPr/>
              <a:t>colors,</a:t>
            </a:r>
            <a:r>
              <a:rPr/>
              <a:t> </a:t>
            </a:r>
            <a:r>
              <a:rPr/>
              <a:t>I</a:t>
            </a:r>
            <a:r>
              <a:rPr/>
              <a:t> </a:t>
            </a:r>
            <a:r>
              <a:rPr/>
              <a:t>learned</a:t>
            </a:r>
            <a:r>
              <a:rPr/>
              <a:t> </a:t>
            </a:r>
            <a:r>
              <a:rPr/>
              <a:t>in</a:t>
            </a:r>
            <a:r>
              <a:rPr/>
              <a:t> </a:t>
            </a:r>
            <a:r>
              <a:rPr/>
              <a:t>Kindergarten.</a:t>
            </a:r>
          </a:p>
        </p:txBody>
      </p:sp>
      <p:pic>
        <p:nvPicPr>
          <p:cNvPr descr="../images/julias-colour-wheel1.jpg" id="0" name="Picture 1"/>
          <p:cNvPicPr>
            <a:picLocks noGrp="1" noChangeAspect="1"/>
          </p:cNvPicPr>
          <p:nvPr/>
        </p:nvPicPr>
        <p:blipFill>
          <a:blip r:embed="rId2"/>
          <a:stretch>
            <a:fillRect/>
          </a:stretch>
        </p:blipFill>
        <p:spPr bwMode="auto">
          <a:xfrm>
            <a:off x="2260600" y="1600200"/>
            <a:ext cx="46101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Hexadecimal</a:t>
            </a:r>
            <a:r>
              <a:rPr/>
              <a:t> </a:t>
            </a:r>
            <a:r>
              <a:rPr/>
              <a:t>codes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“There are 10 types of programmers in the world, those who undestand binary and those who don’t.”</a:t>
                </a:r>
              </a:p>
              <a:p>
                <a:pPr lvl="2"/>
                <a:r>
                  <a:rPr/>
                  <a:t>1001 1100 (base 2)</a:t>
                </a:r>
              </a:p>
              <a:p>
                <a:pPr lvl="2"/>
                <a:r>
                  <a:rPr/>
                  <a:t>= </a:t>
                </a:r>
                <a14:m>
                  <m:oMath xmlns:m="http://schemas.openxmlformats.org/officeDocument/2006/math">
                    <m:r>
                      <m:t>1</m:t>
                    </m:r>
                    <m:r>
                      <m:t>*</m:t>
                    </m:r>
                    <m:sSup>
                      <m:e>
                        <m:r>
                          <m:t>2</m:t>
                        </m:r>
                      </m:e>
                      <m:sup>
                        <m:r>
                          <m:t>7</m:t>
                        </m:r>
                      </m:sup>
                    </m:sSup>
                    <m:r>
                      <m:t>+</m:t>
                    </m:r>
                    <m:r>
                      <m:t>0</m:t>
                    </m:r>
                    <m:r>
                      <m:t>*</m:t>
                    </m:r>
                    <m:sSup>
                      <m:e>
                        <m:r>
                          <m:t>2</m:t>
                        </m:r>
                      </m:e>
                      <m:sup>
                        <m:r>
                          <m:t>6</m:t>
                        </m:r>
                      </m:sup>
                    </m:sSup>
                    <m:r>
                      <m:t>+</m:t>
                    </m:r>
                    <m:r>
                      <m:t>0</m:t>
                    </m:r>
                    <m:r>
                      <m:t>*</m:t>
                    </m:r>
                    <m:sSup>
                      <m:e>
                        <m:r>
                          <m:t>2</m:t>
                        </m:r>
                      </m:e>
                      <m:sup>
                        <m:r>
                          <m:t>5</m:t>
                        </m:r>
                      </m:sup>
                    </m:sSup>
                    <m:r>
                      <m:t>+</m:t>
                    </m:r>
                    <m:r>
                      <m:t>1</m:t>
                    </m:r>
                    <m:r>
                      <m:t>*</m:t>
                    </m:r>
                    <m:sSup>
                      <m:e>
                        <m:r>
                          <m:t>2</m:t>
                        </m:r>
                      </m:e>
                      <m:sup>
                        <m:r>
                          <m:t>4</m:t>
                        </m:r>
                      </m:sup>
                    </m:sSup>
                    <m:r>
                      <m:t>+</m:t>
                    </m:r>
                    <m:r>
                      <m:t>1</m:t>
                    </m:r>
                    <m:r>
                      <m:t>*</m:t>
                    </m:r>
                    <m:sSup>
                      <m:e>
                        <m:r>
                          <m:t>2</m:t>
                        </m:r>
                      </m:e>
                      <m:sup>
                        <m:r>
                          <m:t>3</m:t>
                        </m:r>
                      </m:sup>
                    </m:sSup>
                    <m:r>
                      <m:t>+</m:t>
                    </m:r>
                    <m:r>
                      <m:t>1</m:t>
                    </m:r>
                    <m:r>
                      <m:t>*</m:t>
                    </m:r>
                    <m:sSup>
                      <m:e>
                        <m:r>
                          <m:t>2</m:t>
                        </m:r>
                      </m:e>
                      <m:sup>
                        <m:r>
                          <m:t>2</m:t>
                        </m:r>
                      </m:sup>
                    </m:sSup>
                    <m:r>
                      <m:t>+</m:t>
                    </m:r>
                    <m:r>
                      <m:t>0</m:t>
                    </m:r>
                    <m:r>
                      <m:t>*</m:t>
                    </m:r>
                    <m:sSup>
                      <m:e>
                        <m:r>
                          <m:t>2</m:t>
                        </m:r>
                      </m:e>
                      <m:sup>
                        <m:r>
                          <m:t>1</m:t>
                        </m:r>
                      </m:sup>
                    </m:sSup>
                    <m:r>
                      <m:t>+</m:t>
                    </m:r>
                    <m:r>
                      <m:t>0</m:t>
                    </m:r>
                    <m:r>
                      <m:t>*</m:t>
                    </m:r>
                    <m:sSup>
                      <m:e>
                        <m:r>
                          <m:t>2</m:t>
                        </m:r>
                      </m:e>
                      <m:sup>
                        <m:r>
                          <m:t>0</m:t>
                        </m:r>
                      </m:sup>
                    </m:sSup>
                  </m:oMath>
                </a14:m>
              </a:p>
              <a:p>
                <a:pPr lvl="2"/>
                <a:r>
                  <a:rPr/>
                  <a:t>= 128+16+8+4 = 156</a:t>
                </a:r>
              </a:p>
              <a:p>
                <a:pPr lvl="1"/>
                <a:r>
                  <a:rPr/>
                  <a:t>Hexadecimal digits (base 16)</a:t>
                </a:r>
              </a:p>
              <a:p>
                <a:pPr lvl="2"/>
                <a:r>
                  <a:rPr/>
                  <a:t>0-9, A=10, B=11, C=12, D=13, E=14, F=15</a:t>
                </a:r>
              </a:p>
              <a:p>
                <a:pPr lvl="2"/>
                <a:r>
                  <a:rPr/>
                  <a:t>1001 1100 (base 2)</a:t>
                </a:r>
              </a:p>
              <a:p>
                <a:pPr lvl="2"/>
                <a:r>
                  <a:rPr/>
                  <a:t>= 9C (base 16)</a:t>
                </a:r>
              </a:p>
              <a:p>
                <a:pPr lvl="2"/>
                <a:r>
                  <a:rPr/>
                  <a:t>= </a:t>
                </a:r>
                <a14:m>
                  <m:oMath xmlns:m="http://schemas.openxmlformats.org/officeDocument/2006/math">
                    <m:r>
                      <m:t>9</m:t>
                    </m:r>
                    <m:r>
                      <m:t>*</m:t>
                    </m:r>
                    <m:sSup>
                      <m:e>
                        <m:r>
                          <m:t>16</m:t>
                        </m:r>
                      </m:e>
                      <m:sup>
                        <m:r>
                          <m:t>1</m:t>
                        </m:r>
                      </m:sup>
                    </m:sSup>
                    <m:r>
                      <m:t>+</m:t>
                    </m:r>
                    <m:r>
                      <m:t>12</m:t>
                    </m:r>
                    <m:r>
                      <m:t>*</m:t>
                    </m:r>
                    <m:sSup>
                      <m:e>
                        <m:r>
                          <m:t>16</m:t>
                        </m:r>
                      </m:e>
                      <m:sup>
                        <m:r>
                          <m:t>0</m:t>
                        </m:r>
                      </m:sup>
                    </m:sSup>
                  </m:oMath>
                </a14:m>
              </a:p>
              <a:p>
                <a:pPr lvl="1"/>
                <a:r>
                  <a:rPr/>
                  <a:t>Two hexadecimal digits represent the numbers 0-255.</a:t>
                </a:r>
              </a:p>
              <a:p>
                <a:pPr lvl="2"/>
                <a:r>
                  <a:rPr/>
                  <a:t>00 (base 16) = 0, FF (base 16) = 255</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Codes</a:t>
            </a:r>
            <a:r>
              <a:rPr/>
              <a:t> </a:t>
            </a:r>
            <a:r>
              <a:rPr/>
              <a:t>for</a:t>
            </a:r>
            <a:r>
              <a:rPr/>
              <a:t> </a:t>
            </a:r>
            <a:r>
              <a:rPr/>
              <a:t>colors</a:t>
            </a:r>
          </a:p>
        </p:txBody>
      </p:sp>
      <p:sp>
        <p:nvSpPr>
          <p:cNvPr id="3" name="Content Placeholder 2"/>
          <p:cNvSpPr>
            <a:spLocks noGrp="1"/>
          </p:cNvSpPr>
          <p:nvPr>
            <p:ph idx="1"/>
          </p:nvPr>
        </p:nvSpPr>
        <p:spPr/>
        <p:txBody>
          <a:bodyPr/>
          <a:lstStyle/>
          <a:p>
            <a:pPr lvl="1"/>
            <a:r>
              <a:rPr/>
              <a:t>#rrggbb format</a:t>
            </a:r>
          </a:p>
          <a:p>
            <a:pPr lvl="2"/>
            <a:r>
              <a:rPr/>
              <a:t>#000000 is pure black</a:t>
            </a:r>
          </a:p>
          <a:p>
            <a:pPr lvl="2"/>
            <a:r>
              <a:rPr/>
              <a:t>#FFFFFF is pure white</a:t>
            </a:r>
          </a:p>
          <a:p>
            <a:pPr lvl="2"/>
            <a:r>
              <a:rPr/>
              <a:t>#FF0000 is pure red</a:t>
            </a:r>
          </a:p>
          <a:p>
            <a:pPr lvl="2"/>
            <a:r>
              <a:rPr/>
              <a:t>#00FF00 is pure green</a:t>
            </a:r>
          </a:p>
          <a:p>
            <a:pPr lvl="2"/>
            <a:r>
              <a:rPr/>
              <a:t>#0000FF is pure blue</a:t>
            </a:r>
          </a:p>
          <a:p>
            <a:pPr lvl="1"/>
            <a:r>
              <a:rPr/>
              <a:t>You can mix and match to get 16,777,216 colors</a:t>
            </a:r>
          </a:p>
          <a:p>
            <a:pPr lvl="2"/>
            <a:r>
              <a:rPr/>
              <a:t>#800080 is purple, #FF69B4 is pink, #40e0d0 is turquoise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The</a:t>
            </a:r>
            <a:r>
              <a:rPr/>
              <a:t> </a:t>
            </a:r>
            <a:r>
              <a:rPr/>
              <a:t>color</a:t>
            </a:r>
            <a:r>
              <a:rPr/>
              <a:t> </a:t>
            </a:r>
            <a:r>
              <a:rPr/>
              <a:t>cube</a:t>
            </a:r>
            <a:r>
              <a:rPr/>
              <a:t> </a:t>
            </a:r>
            <a:r>
              <a:rPr/>
              <a:t>(1/2)</a:t>
            </a:r>
          </a:p>
        </p:txBody>
      </p:sp>
      <p:pic>
        <p:nvPicPr>
          <p:cNvPr descr="v02-complete-lecture_files/figure-pptx/color-cube-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The</a:t>
            </a:r>
            <a:r>
              <a:rPr/>
              <a:t> </a:t>
            </a:r>
            <a:r>
              <a:rPr/>
              <a:t>color</a:t>
            </a:r>
            <a:r>
              <a:rPr/>
              <a:t> </a:t>
            </a:r>
            <a:r>
              <a:rPr/>
              <a:t>cube</a:t>
            </a:r>
            <a:r>
              <a:rPr/>
              <a:t> </a:t>
            </a:r>
            <a:r>
              <a:rPr/>
              <a:t>(2/2)</a:t>
            </a:r>
          </a:p>
        </p:txBody>
      </p:sp>
      <p:pic>
        <p:nvPicPr>
          <p:cNvPr descr="v02-complete-lecture_files/figure-pptx/color-cube-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(1/5)</a:t>
            </a:r>
          </a:p>
        </p:txBody>
      </p:sp>
      <p:pic>
        <p:nvPicPr>
          <p:cNvPr descr="v02-complete-lecture_files/figure-pptx/rgb-gradient-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(2/5)</a:t>
            </a:r>
          </a:p>
        </p:txBody>
      </p:sp>
      <p:pic>
        <p:nvPicPr>
          <p:cNvPr descr="v02-complete-lecture_files/figure-pptx/rgb-gradient-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(3/5)</a:t>
            </a:r>
          </a:p>
        </p:txBody>
      </p:sp>
      <p:pic>
        <p:nvPicPr>
          <p:cNvPr descr="v02-complete-lecture_files/figure-pptx/rgb-gradient-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(4/5)</a:t>
            </a:r>
          </a:p>
        </p:txBody>
      </p:sp>
      <p:pic>
        <p:nvPicPr>
          <p:cNvPr descr="v02-complete-lecture_files/figure-pptx/rgb-gradient-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Data-viz-02,</a:t>
            </a:r>
            <a:r>
              <a:rPr/>
              <a:t> </a:t>
            </a:r>
            <a:r>
              <a:rPr/>
              <a:t>Outline</a:t>
            </a:r>
          </a:p>
        </p:txBody>
      </p:sp>
      <p:sp>
        <p:nvSpPr>
          <p:cNvPr id="3" name="Content Placeholder 2"/>
          <p:cNvSpPr>
            <a:spLocks noGrp="1"/>
          </p:cNvSpPr>
          <p:nvPr>
            <p:ph idx="1"/>
          </p:nvPr>
        </p:nvSpPr>
        <p:spPr/>
        <p:txBody>
          <a:bodyPr/>
          <a:lstStyle/>
          <a:p>
            <a:pPr lvl="1"/>
            <a:r>
              <a:rPr/>
              <a:t>Preparation</a:t>
            </a:r>
          </a:p>
          <a:p>
            <a:pPr lvl="1"/>
            <a:r>
              <a:rPr/>
              <a:t>Colors</a:t>
            </a:r>
          </a:p>
          <a:p>
            <a:pPr lvl="1"/>
            <a:r>
              <a:rPr/>
              <a:t>Group exercises</a:t>
            </a:r>
          </a:p>
          <a:p>
            <a:pPr lvl="1"/>
            <a:r>
              <a:rPr/>
              <a:t>Perception</a:t>
            </a:r>
          </a:p>
          <a:p>
            <a:pPr lvl="1"/>
            <a:r>
              <a:rPr/>
              <a:t>Barchart fundamentals</a:t>
            </a:r>
          </a:p>
          <a:p>
            <a:pPr lvl="1"/>
            <a:r>
              <a:rPr/>
              <a:t>Barchart recommendations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Gradients</a:t>
            </a:r>
            <a:r>
              <a:rPr/>
              <a:t> </a:t>
            </a:r>
            <a:r>
              <a:rPr/>
              <a:t>(5/5)</a:t>
            </a:r>
          </a:p>
        </p:txBody>
      </p:sp>
      <p:pic>
        <p:nvPicPr>
          <p:cNvPr descr="v02-complete-lecture_files/figure-pptx/rgb-gradient-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RGB</a:t>
            </a:r>
            <a:r>
              <a:rPr/>
              <a:t> </a:t>
            </a:r>
            <a:r>
              <a:rPr/>
              <a:t>combinations</a:t>
            </a:r>
          </a:p>
        </p:txBody>
      </p:sp>
      <p:sp>
        <p:nvSpPr>
          <p:cNvPr id="3" name="Content Placeholder 2"/>
          <p:cNvSpPr>
            <a:spLocks noGrp="1"/>
          </p:cNvSpPr>
          <p:nvPr>
            <p:ph idx="1"/>
          </p:nvPr>
        </p:nvSpPr>
        <p:spPr/>
        <p:txBody>
          <a:bodyPr/>
          <a:lstStyle/>
          <a:p>
            <a:pPr lvl="0" marL="0" indent="0">
              <a:buNone/>
            </a:pPr>
            <a:r>
              <a:rPr/>
              <a:t>Additive color mixing: adding red to green yields yellow; adding green to blue yields cyan; adding blue to red yields magenta; adding all three primary colors together yields white.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Contrasting</a:t>
            </a:r>
            <a:r>
              <a:rPr/>
              <a:t> </a:t>
            </a:r>
            <a:r>
              <a:rPr/>
              <a:t>pure</a:t>
            </a:r>
            <a:r>
              <a:rPr/>
              <a:t> </a:t>
            </a:r>
            <a:r>
              <a:rPr/>
              <a:t>colors</a:t>
            </a:r>
            <a:r>
              <a:rPr/>
              <a:t> </a:t>
            </a:r>
            <a:r>
              <a:rPr/>
              <a:t>often</a:t>
            </a:r>
            <a:r>
              <a:rPr/>
              <a:t> </a:t>
            </a:r>
            <a:r>
              <a:rPr/>
              <a:t>appear</a:t>
            </a:r>
            <a:r>
              <a:rPr/>
              <a:t> </a:t>
            </a:r>
            <a:r>
              <a:rPr/>
              <a:t>too</a:t>
            </a:r>
            <a:r>
              <a:rPr/>
              <a:t> </a:t>
            </a:r>
            <a:r>
              <a:rPr/>
              <a:t>intense</a:t>
            </a:r>
          </a:p>
        </p:txBody>
      </p:sp>
      <p:pic>
        <p:nvPicPr>
          <p:cNvPr descr="v02-complete-lecture_files/figure-pptx/inten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Lighten</a:t>
            </a:r>
            <a:r>
              <a:rPr/>
              <a:t> </a:t>
            </a:r>
            <a:r>
              <a:rPr/>
              <a:t>the</a:t>
            </a:r>
            <a:r>
              <a:rPr/>
              <a:t> </a:t>
            </a:r>
            <a:r>
              <a:rPr/>
              <a:t>background</a:t>
            </a:r>
          </a:p>
        </p:txBody>
      </p:sp>
      <p:pic>
        <p:nvPicPr>
          <p:cNvPr descr="v02-complete-lecture_files/figure-pptx/ligthen-back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Darken</a:t>
            </a:r>
            <a:r>
              <a:rPr/>
              <a:t> </a:t>
            </a:r>
            <a:r>
              <a:rPr/>
              <a:t>the</a:t>
            </a:r>
            <a:r>
              <a:rPr/>
              <a:t> </a:t>
            </a:r>
            <a:r>
              <a:rPr/>
              <a:t>foreground</a:t>
            </a:r>
          </a:p>
        </p:txBody>
      </p:sp>
      <p:pic>
        <p:nvPicPr>
          <p:cNvPr descr="v02-complete-lecture_files/figure-pptx/darken-fore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or</a:t>
            </a:r>
            <a:r>
              <a:rPr/>
              <a:t> </a:t>
            </a:r>
            <a:r>
              <a:rPr/>
              <a:t>both</a:t>
            </a:r>
          </a:p>
        </p:txBody>
      </p:sp>
      <p:pic>
        <p:nvPicPr>
          <p:cNvPr descr="v02-complete-lecture_files/figure-pptx/both-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Colors,</a:t>
            </a:r>
            <a:r>
              <a:rPr/>
              <a:t> </a:t>
            </a:r>
            <a:r>
              <a:rPr/>
              <a:t>or</a:t>
            </a:r>
            <a:r>
              <a:rPr/>
              <a:t> </a:t>
            </a:r>
            <a:r>
              <a:rPr/>
              <a:t>the</a:t>
            </a:r>
            <a:r>
              <a:rPr/>
              <a:t> </a:t>
            </a:r>
            <a:r>
              <a:rPr/>
              <a:t>reverse</a:t>
            </a:r>
          </a:p>
        </p:txBody>
      </p:sp>
      <p:pic>
        <p:nvPicPr>
          <p:cNvPr descr="v02-complete-lecture_files/figure-pptx/rever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introductory</a:t>
            </a:r>
            <a:r>
              <a:rPr/>
              <a:t> </a:t>
            </a:r>
            <a:r>
              <a:rPr/>
              <a:t>tutorial</a:t>
            </a:r>
          </a:p>
        </p:txBody>
      </p:sp>
      <p:sp>
        <p:nvSpPr>
          <p:cNvPr id="3" name="Content Placeholder 2"/>
          <p:cNvSpPr>
            <a:spLocks noGrp="1"/>
          </p:cNvSpPr>
          <p:nvPr>
            <p:ph idx="1"/>
          </p:nvPr>
        </p:nvSpPr>
        <p:spPr/>
        <p:txBody>
          <a:bodyPr/>
          <a:lstStyle/>
          <a:p>
            <a:pPr lvl="1"/>
            <a:r>
              <a:rPr/>
              <a:t>Visual tasks</a:t>
            </a:r>
          </a:p>
          <a:p>
            <a:pPr lvl="1"/>
            <a:r>
              <a:rPr/>
              <a:t>Hierarchy of perception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overview</a:t>
            </a:r>
          </a:p>
        </p:txBody>
      </p:sp>
      <p:sp>
        <p:nvSpPr>
          <p:cNvPr id="3" name="Content Placeholder 2"/>
          <p:cNvSpPr>
            <a:spLocks noGrp="1"/>
          </p:cNvSpPr>
          <p:nvPr>
            <p:ph idx="1"/>
          </p:nvPr>
        </p:nvSpPr>
        <p:spPr/>
        <p:txBody>
          <a:bodyPr/>
          <a:lstStyle/>
          <a:p>
            <a:pPr lvl="1"/>
            <a:r>
              <a:rPr/>
              <a:t>Follow these steps to get ready for lecture #2 in data visualization.</a:t>
            </a:r>
          </a:p>
          <a:p>
            <a:pPr lvl="2"/>
            <a:r>
              <a:rPr/>
              <a:t>Download and import Titanic data</a:t>
            </a:r>
          </a:p>
          <a:p>
            <a:pPr lvl="2"/>
            <a:r>
              <a:rPr/>
              <a:t>Download and import scotus data</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Which</a:t>
            </a:r>
            <a:r>
              <a:rPr/>
              <a:t> </a:t>
            </a:r>
            <a:r>
              <a:rPr/>
              <a:t>is</a:t>
            </a:r>
            <a:r>
              <a:rPr/>
              <a:t> </a:t>
            </a:r>
            <a:r>
              <a:rPr/>
              <a:t>better?</a:t>
            </a:r>
            <a:r>
              <a:rPr/>
              <a:t> </a:t>
            </a:r>
            <a:r>
              <a:rPr/>
              <a:t>A</a:t>
            </a:r>
            <a:r>
              <a:rPr/>
              <a:t> </a:t>
            </a:r>
            <a:r>
              <a:rPr/>
              <a:t>bar</a:t>
            </a:r>
            <a:r>
              <a:rPr/>
              <a:t> </a:t>
            </a:r>
            <a:r>
              <a:rPr/>
              <a:t>chart…</a:t>
            </a:r>
          </a:p>
        </p:txBody>
      </p:sp>
      <p:pic>
        <p:nvPicPr>
          <p:cNvPr descr="../images/bar-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t>
            </a:r>
            <a:r>
              <a:rPr/>
              <a:t> </a:t>
            </a:r>
            <a:r>
              <a:rPr/>
              <a:t>or</a:t>
            </a:r>
            <a:r>
              <a:rPr/>
              <a:t> </a:t>
            </a:r>
            <a:r>
              <a:rPr/>
              <a:t>a</a:t>
            </a:r>
            <a:r>
              <a:rPr/>
              <a:t> </a:t>
            </a:r>
            <a:r>
              <a:rPr/>
              <a:t>pie</a:t>
            </a:r>
            <a:r>
              <a:rPr/>
              <a:t> </a:t>
            </a:r>
            <a:r>
              <a:rPr/>
              <a:t>chart</a:t>
            </a:r>
          </a:p>
        </p:txBody>
      </p:sp>
      <p:pic>
        <p:nvPicPr>
          <p:cNvPr descr="../images/pie-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kaggle</a:t>
            </a:r>
            <a:r>
              <a:rPr/>
              <a:t> </a:t>
            </a:r>
            <a:r>
              <a:rPr/>
              <a:t>website</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Area</a:t>
            </a:r>
          </a:p>
        </p:txBody>
      </p:sp>
      <p:pic>
        <p:nvPicPr>
          <p:cNvPr descr="../images/ellipses.png" id="0" name="Picture 1"/>
          <p:cNvPicPr>
            <a:picLocks noGrp="1" noChangeAspect="1"/>
          </p:cNvPicPr>
          <p:nvPr/>
        </p:nvPicPr>
        <p:blipFill>
          <a:blip r:embed="rId2"/>
          <a:stretch>
            <a:fillRect/>
          </a:stretch>
        </p:blipFill>
        <p:spPr bwMode="auto">
          <a:xfrm>
            <a:off x="22733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ellipses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Area</a:t>
            </a:r>
          </a:p>
        </p:txBody>
      </p:sp>
      <p:pic>
        <p:nvPicPr>
          <p:cNvPr descr="../images/investment-risk.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Bubble</a:t>
            </a:r>
            <a:r>
              <a:rPr/>
              <a:t> </a:t>
            </a:r>
            <a:r>
              <a:rPr/>
              <a:t>plot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Volume</a:t>
            </a:r>
          </a:p>
        </p:txBody>
      </p:sp>
      <p:pic>
        <p:nvPicPr>
          <p:cNvPr descr="../images/rgl_cda_ellipsoids.png" id="0" name="Picture 1"/>
          <p:cNvPicPr>
            <a:picLocks noGrp="1" noChangeAspect="1"/>
          </p:cNvPicPr>
          <p:nvPr/>
        </p:nvPicPr>
        <p:blipFill>
          <a:blip r:embed="rId2"/>
          <a:stretch>
            <a:fillRect/>
          </a:stretch>
        </p:blipFill>
        <p:spPr bwMode="auto">
          <a:xfrm>
            <a:off x="2755900" y="1600200"/>
            <a:ext cx="3619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Ellipsoid</a:t>
            </a:r>
            <a:r>
              <a:rPr/>
              <a:t> </a:t>
            </a:r>
            <a:r>
              <a:rPr/>
              <a:t>plot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Color</a:t>
            </a:r>
          </a:p>
        </p:txBody>
      </p:sp>
      <p:pic>
        <p:nvPicPr>
          <p:cNvPr descr="../images/btv_snow_average.png" id="0" name="Picture 1"/>
          <p:cNvPicPr>
            <a:picLocks noGrp="1" noChangeAspect="1"/>
          </p:cNvPicPr>
          <p:nvPr/>
        </p:nvPicPr>
        <p:blipFill>
          <a:blip r:embed="rId3"/>
          <a:stretch>
            <a:fillRect/>
          </a:stretch>
        </p:blipFill>
        <p:spPr bwMode="auto">
          <a:xfrm>
            <a:off x="1968500" y="1600200"/>
            <a:ext cx="521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Weather</a:t>
            </a:r>
            <a:r>
              <a:rPr/>
              <a:t> </a:t>
            </a:r>
            <a:r>
              <a:rPr/>
              <a:t>map</a:t>
            </a:r>
            <a:r>
              <a:rPr/>
              <a:t> </a:t>
            </a:r>
            <a:r>
              <a:rPr/>
              <a:t>of</a:t>
            </a:r>
            <a:r>
              <a:rPr/>
              <a:t> </a:t>
            </a:r>
            <a:r>
              <a:rPr/>
              <a:t>annual</a:t>
            </a:r>
            <a:r>
              <a:rPr/>
              <a:t> </a:t>
            </a:r>
            <a:r>
              <a:rPr/>
              <a:t>snowfall</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Adding</a:t>
            </a:r>
            <a:r>
              <a:rPr/>
              <a:t> </a:t>
            </a:r>
            <a:r>
              <a:rPr/>
              <a:t>depth</a:t>
            </a:r>
            <a:r>
              <a:rPr/>
              <a:t> </a:t>
            </a:r>
            <a:r>
              <a:rPr/>
              <a:t>(1/4)</a:t>
            </a:r>
          </a:p>
        </p:txBody>
      </p:sp>
      <p:pic>
        <p:nvPicPr>
          <p:cNvPr descr="../images/bars-3d-1.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bar</a:t>
            </a:r>
            <a:r>
              <a:rPr/>
              <a:t> </a:t>
            </a:r>
            <a:r>
              <a:rPr/>
              <a:t>chart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Adding</a:t>
            </a:r>
            <a:r>
              <a:rPr/>
              <a:t> </a:t>
            </a:r>
            <a:r>
              <a:rPr/>
              <a:t>depth</a:t>
            </a:r>
            <a:r>
              <a:rPr/>
              <a:t> </a:t>
            </a:r>
            <a:r>
              <a:rPr/>
              <a:t>(2/4)</a:t>
            </a:r>
          </a:p>
        </p:txBody>
      </p:sp>
      <p:pic>
        <p:nvPicPr>
          <p:cNvPr descr="../images/bars-3d-2.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Projection</a:t>
            </a:r>
            <a:r>
              <a:rPr/>
              <a:t> </a:t>
            </a:r>
            <a:r>
              <a:rPr/>
              <a:t>lines</a:t>
            </a:r>
            <a:r>
              <a:rPr/>
              <a:t> </a:t>
            </a:r>
            <a:r>
              <a:rPr/>
              <a:t>for</a:t>
            </a:r>
            <a:r>
              <a:rPr/>
              <a:t> </a:t>
            </a:r>
            <a:r>
              <a:rPr/>
              <a:t>a</a:t>
            </a:r>
            <a:r>
              <a:rPr/>
              <a:t> </a:t>
            </a:r>
            <a:r>
              <a:rPr/>
              <a:t>three</a:t>
            </a:r>
            <a:r>
              <a:rPr/>
              <a:t> </a:t>
            </a:r>
            <a:r>
              <a:rPr/>
              <a:t>dimensional</a:t>
            </a:r>
            <a:r>
              <a:rPr/>
              <a:t> </a:t>
            </a:r>
            <a:r>
              <a:rPr/>
              <a:t>bar</a:t>
            </a:r>
            <a:r>
              <a:rPr/>
              <a:t> </a:t>
            </a:r>
            <a:r>
              <a:rPr/>
              <a:t>chart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download</a:t>
            </a:r>
            <a:r>
              <a:rPr/>
              <a:t> </a:t>
            </a:r>
            <a:r>
              <a:rPr/>
              <a:t>scotus</a:t>
            </a:r>
            <a:r>
              <a:rPr/>
              <a:t> </a:t>
            </a:r>
            <a:r>
              <a:rPr/>
              <a:t>data</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Adding</a:t>
            </a:r>
            <a:r>
              <a:rPr/>
              <a:t> </a:t>
            </a:r>
            <a:r>
              <a:rPr/>
              <a:t>depth</a:t>
            </a:r>
            <a:r>
              <a:rPr/>
              <a:t> </a:t>
            </a:r>
            <a:r>
              <a:rPr/>
              <a:t>(3/4)</a:t>
            </a:r>
          </a:p>
        </p:txBody>
      </p:sp>
      <p:pic>
        <p:nvPicPr>
          <p:cNvPr descr="../images/pie-3d-1.png" id="0" name="Picture 1"/>
          <p:cNvPicPr>
            <a:picLocks noGrp="1" noChangeAspect="1"/>
          </p:cNvPicPr>
          <p:nvPr/>
        </p:nvPicPr>
        <p:blipFill>
          <a:blip r:embed="rId2"/>
          <a:stretch>
            <a:fillRect/>
          </a:stretch>
        </p:blipFill>
        <p:spPr bwMode="auto">
          <a:xfrm>
            <a:off x="1524000" y="1600200"/>
            <a:ext cx="610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pie</a:t>
            </a:r>
            <a:r>
              <a:rPr/>
              <a:t> </a:t>
            </a:r>
            <a:r>
              <a:rPr/>
              <a:t>chart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Perception,</a:t>
            </a:r>
            <a:r>
              <a:rPr/>
              <a:t> </a:t>
            </a:r>
            <a:r>
              <a:rPr/>
              <a:t>Adding</a:t>
            </a:r>
            <a:r>
              <a:rPr/>
              <a:t> </a:t>
            </a:r>
            <a:r>
              <a:rPr/>
              <a:t>depth</a:t>
            </a:r>
            <a:r>
              <a:rPr/>
              <a:t> </a:t>
            </a:r>
            <a:r>
              <a:rPr/>
              <a:t>(4/4)</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ie-3d-2.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pie</a:t>
            </a:r>
            <a:r>
              <a:rPr/>
              <a:t> </a:t>
            </a:r>
            <a:r>
              <a:rPr/>
              <a:t>chart</a:t>
            </a:r>
            <a:r>
              <a:rPr/>
              <a:t> </a:t>
            </a:r>
            <a:r>
              <a:rPr/>
              <a:t>split</a:t>
            </a:r>
            <a:r>
              <a:rPr/>
              <a:t> </a:t>
            </a:r>
            <a:r>
              <a:rPr/>
              <a:t>into</a:t>
            </a:r>
            <a:r>
              <a:rPr/>
              <a:t> </a:t>
            </a:r>
            <a:r>
              <a:rPr/>
              <a:t>four</a:t>
            </a:r>
            <a:r>
              <a:rPr/>
              <a:t> </a:t>
            </a:r>
            <a:r>
              <a:rPr/>
              <a:t>equal</a:t>
            </a:r>
            <a:r>
              <a:rPr/>
              <a:t> </a:t>
            </a:r>
            <a:r>
              <a:rPr/>
              <a:t>pieces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Location</a:t>
            </a:r>
          </a:p>
        </p:txBody>
      </p:sp>
      <p:pic>
        <p:nvPicPr>
          <p:cNvPr descr="../images/location-horizontal.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Horizontal</a:t>
            </a:r>
            <a:r>
              <a:rPr/>
              <a:t> </a:t>
            </a:r>
            <a:r>
              <a:rPr/>
              <a:t>bar</a:t>
            </a:r>
            <a:r>
              <a:rPr/>
              <a:t> </a:t>
            </a:r>
            <a:r>
              <a:rPr/>
              <a:t>chart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p>
        </p:txBody>
      </p:sp>
      <p:sp>
        <p:nvSpPr>
          <p:cNvPr id="3" name="Content Placeholder 2"/>
          <p:cNvSpPr>
            <a:spLocks noGrp="1"/>
          </p:cNvSpPr>
          <p:nvPr>
            <p:ph idx="1"/>
          </p:nvPr>
        </p:nvSpPr>
        <p:spPr/>
        <p:txBody>
          <a:bodyPr/>
          <a:lstStyle/>
          <a:p>
            <a:pPr lvl="1"/>
            <a:r>
              <a:rPr/>
              <a:t>Draw a bar chart showing the number of people in each gender (use the Sex variable).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Python</a:t>
            </a:r>
            <a:r>
              <a:rPr/>
              <a:t> </a:t>
            </a:r>
            <a:r>
              <a:rPr/>
              <a:t>code</a:t>
            </a:r>
          </a:p>
        </p:txBody>
      </p:sp>
      <p:sp>
        <p:nvSpPr>
          <p:cNvPr id="3" name="Content Placeholder 2"/>
          <p:cNvSpPr>
            <a:spLocks noGrp="1"/>
          </p:cNvSpPr>
          <p:nvPr>
            <p:ph idx="1"/>
          </p:nvPr>
        </p:nvSpPr>
        <p:spPr/>
        <p:txBody>
          <a:bodyPr/>
          <a:lstStyle/>
          <a:p>
            <a:pPr lvl="0" marL="0" indent="0">
              <a:buNone/>
            </a:pPr>
            <a:r>
              <a:rPr/>
              <a:t>((Python code))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Python</a:t>
            </a:r>
            <a:r>
              <a:rPr/>
              <a:t> </a:t>
            </a:r>
            <a:r>
              <a:rPr/>
              <a:t>results</a:t>
            </a:r>
          </a:p>
        </p:txBody>
      </p:sp>
      <p:sp>
        <p:nvSpPr>
          <p:cNvPr id="3" name="Content Placeholder 2"/>
          <p:cNvSpPr>
            <a:spLocks noGrp="1"/>
          </p:cNvSpPr>
          <p:nvPr>
            <p:ph idx="1"/>
          </p:nvPr>
        </p:nvSpPr>
        <p:spPr/>
        <p:txBody>
          <a:bodyPr/>
          <a:lstStyle/>
          <a:p>
            <a:pPr lvl="0" marL="1270000" indent="0">
              <a:buNone/>
            </a:pPr>
            <a:r>
              <a:rPr sz="1800">
                <a:latin typeface="Courier"/>
              </a:rPr>
              <a:t>## Hello world</a:t>
            </a:r>
          </a:p>
          <a:p>
            <a:pPr lvl="0" marL="1270000" indent="0">
              <a:buNone/>
            </a:pPr>
            <a:r>
              <a:rPr sz="1800">
                <a:latin typeface="Courier"/>
              </a:rPr>
              <a:t>## 5</a:t>
            </a:r>
          </a:p>
          <a:p>
            <a:pPr lvl="0" marL="0" indent="0">
              <a:buNone/>
            </a:pPr>
            <a:r>
              <a:rPr/>
              <a:t>((Python results))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R</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ggplot(titanic, aes(Pclass)) +
  geom_bar()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Python</a:t>
            </a:r>
            <a:r>
              <a:rPr/>
              <a:t> </a:t>
            </a:r>
            <a:r>
              <a:rPr/>
              <a:t>code</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R</a:t>
            </a:r>
            <a:r>
              <a:rPr/>
              <a:t> </a:t>
            </a:r>
            <a:r>
              <a:rPr/>
              <a:t>results</a:t>
            </a:r>
          </a:p>
        </p:txBody>
      </p:sp>
      <p:pic>
        <p:nvPicPr>
          <p:cNvPr descr="v02-complete-lecture_files/figure-pptx/bender-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Tableau</a:t>
            </a:r>
            <a:r>
              <a:rPr/>
              <a:t> </a:t>
            </a:r>
            <a:r>
              <a:rPr/>
              <a:t>steps</a:t>
            </a:r>
          </a:p>
        </p:txBody>
      </p:sp>
      <p:sp>
        <p:nvSpPr>
          <p:cNvPr id="3" name="Content Placeholder 2"/>
          <p:cNvSpPr>
            <a:spLocks noGrp="1"/>
          </p:cNvSpPr>
          <p:nvPr>
            <p:ph idx="1"/>
          </p:nvPr>
        </p:nvSpPr>
        <p:spPr/>
        <p:txBody>
          <a:bodyPr/>
          <a:lstStyle/>
          <a:p>
            <a:pPr lvl="0" marL="0" indent="0">
              <a:buNone/>
            </a:pPr>
            <a:r>
              <a:rPr/>
              <a:t>((Tableau steps))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Gender</a:t>
            </a:r>
            <a:r>
              <a:rPr/>
              <a:t> </a:t>
            </a:r>
            <a:r>
              <a:rPr/>
              <a:t>barchart,</a:t>
            </a:r>
            <a:r>
              <a:rPr/>
              <a:t> </a:t>
            </a:r>
            <a:r>
              <a:rPr/>
              <a:t>Tableau</a:t>
            </a:r>
            <a:r>
              <a:rPr/>
              <a:t> </a:t>
            </a:r>
            <a:r>
              <a:rPr/>
              <a:t>results</a:t>
            </a:r>
          </a:p>
        </p:txBody>
      </p:sp>
      <p:sp>
        <p:nvSpPr>
          <p:cNvPr id="3" name="Content Placeholder 2"/>
          <p:cNvSpPr>
            <a:spLocks noGrp="1"/>
          </p:cNvSpPr>
          <p:nvPr>
            <p:ph idx="1"/>
          </p:nvPr>
        </p:nvSpPr>
        <p:spPr/>
        <p:txBody>
          <a:bodyPr/>
          <a:lstStyle/>
          <a:p>
            <a:pPr lvl="0" marL="0" indent="0">
              <a:buNone/>
            </a:pPr>
            <a:r>
              <a:rPr/>
              <a:t>((Tableau results))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Color</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First</a:t>
            </a:r>
            <a:r>
              <a:rPr/>
              <a:t> </a:t>
            </a:r>
            <a:r>
              <a:rPr/>
              <a:t>class</a:t>
            </a:r>
            <a:r>
              <a:rPr/>
              <a:t> </a:t>
            </a:r>
            <a:r>
              <a:rPr/>
              <a:t>red</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First</a:t>
            </a:r>
            <a:r>
              <a:rPr/>
              <a:t> </a:t>
            </a:r>
            <a:r>
              <a:rPr/>
              <a:t>class</a:t>
            </a:r>
            <a:r>
              <a:rPr/>
              <a:t> </a:t>
            </a:r>
            <a:r>
              <a:rPr/>
              <a:t>red</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R</a:t>
            </a:r>
            <a:r>
              <a:rPr/>
              <a:t> </a:t>
            </a:r>
            <a:r>
              <a:rPr/>
              <a:t>code</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fn &lt;- initiate_image()
titanic %&gt;%
  ggplot(aes(x=Sex, fill=Survived)) +
    geom_bar() +
    facet_grid(cols=vars(Survived))
finalize_image()</a:t>
            </a:r>
          </a:p>
          <a:p>
            <a:pPr lvl="0" marL="0" indent="0">
              <a:buNone/>
            </a:pPr>
            <a:r>
              <a:rPr/>
              <a:t>((Show Tableau))</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Panel,</a:t>
            </a:r>
            <a:r>
              <a:rPr/>
              <a:t> </a:t>
            </a:r>
            <a:r>
              <a:rPr/>
              <a:t>one</a:t>
            </a:r>
            <a:r>
              <a:rPr/>
              <a:t> </a:t>
            </a:r>
            <a:r>
              <a:rPr/>
              <a:t>approach</a:t>
            </a:r>
          </a:p>
        </p:txBody>
      </p:sp>
      <p:pic>
        <p:nvPicPr>
          <p:cNvPr descr="../images/mortality-by-pane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Panel,</a:t>
            </a:r>
            <a:r>
              <a:rPr/>
              <a:t> </a:t>
            </a:r>
            <a:r>
              <a:rPr/>
              <a:t>alternate</a:t>
            </a:r>
            <a:r>
              <a:rPr/>
              <a:t> </a:t>
            </a:r>
            <a:r>
              <a:rPr/>
              <a:t>approach</a:t>
            </a:r>
          </a:p>
        </p:txBody>
      </p:sp>
      <p:pic>
        <p:nvPicPr>
          <p:cNvPr descr="../images/mortality-by-panel-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one</a:t>
            </a:r>
            <a:r>
              <a:rPr/>
              <a:t> </a:t>
            </a:r>
            <a:r>
              <a:rPr/>
              <a:t>approach</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alternate</a:t>
            </a:r>
            <a:r>
              <a:rPr/>
              <a:t> </a:t>
            </a:r>
            <a:r>
              <a:rPr/>
              <a:t>approach</a:t>
            </a:r>
          </a:p>
        </p:txBody>
      </p:sp>
      <p:pic>
        <p:nvPicPr>
          <p:cNvPr descr="../images/mortality-by-stack-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Dodge,</a:t>
            </a:r>
            <a:r>
              <a:rPr/>
              <a:t> </a:t>
            </a:r>
            <a:r>
              <a:rPr/>
              <a:t>one</a:t>
            </a:r>
            <a:r>
              <a:rPr/>
              <a:t> </a:t>
            </a:r>
            <a:r>
              <a:rPr/>
              <a:t>approach</a:t>
            </a:r>
          </a:p>
        </p:txBody>
      </p:sp>
      <p:pic>
        <p:nvPicPr>
          <p:cNvPr descr="../images/mortality-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Tableau</a:t>
            </a:r>
            <a:r>
              <a:rPr/>
              <a:t> </a:t>
            </a:r>
            <a:r>
              <a:rPr/>
              <a:t>steps</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Dodge,</a:t>
            </a:r>
            <a:r>
              <a:rPr/>
              <a:t> </a:t>
            </a:r>
            <a:r>
              <a:rPr/>
              <a:t>alternate</a:t>
            </a:r>
            <a:r>
              <a:rPr/>
              <a:t> </a:t>
            </a:r>
            <a:r>
              <a:rPr/>
              <a:t>approach</a:t>
            </a:r>
          </a:p>
        </p:txBody>
      </p:sp>
      <p:pic>
        <p:nvPicPr>
          <p:cNvPr descr="../images/mortality-by-dodge-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passenger</a:t>
            </a:r>
            <a:r>
              <a:rPr/>
              <a:t> </a:t>
            </a:r>
            <a:r>
              <a:rPr/>
              <a:t>count</a:t>
            </a:r>
            <a:r>
              <a:rPr/>
              <a:t> </a:t>
            </a:r>
            <a:r>
              <a:rPr/>
              <a:t>by</a:t>
            </a:r>
            <a:r>
              <a:rPr/>
              <a:t> </a:t>
            </a:r>
            <a:r>
              <a:rPr/>
              <a:t>gender</a:t>
            </a:r>
          </a:p>
        </p:txBody>
      </p:sp>
      <p:pic>
        <p:nvPicPr>
          <p:cNvPr descr="../images/count-by-gende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passenger</a:t>
            </a:r>
            <a:r>
              <a:rPr/>
              <a:t> </a:t>
            </a:r>
            <a:r>
              <a:rPr/>
              <a:t>count</a:t>
            </a:r>
            <a:r>
              <a:rPr/>
              <a:t> </a:t>
            </a:r>
            <a:r>
              <a:rPr/>
              <a:t>by</a:t>
            </a:r>
            <a:r>
              <a:rPr/>
              <a:t> </a:t>
            </a:r>
            <a:r>
              <a:rPr/>
              <a:t>passenger</a:t>
            </a:r>
            <a:r>
              <a:rPr/>
              <a:t> </a:t>
            </a:r>
            <a:r>
              <a:rPr/>
              <a:t>class</a:t>
            </a:r>
          </a:p>
        </p:txBody>
      </p:sp>
      <p:pic>
        <p:nvPicPr>
          <p:cNvPr descr="../images/count-by-passenger-clas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facet</a:t>
            </a:r>
          </a:p>
        </p:txBody>
      </p:sp>
      <p:pic>
        <p:nvPicPr>
          <p:cNvPr descr="../images/count-by-face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dodge</a:t>
            </a:r>
          </a:p>
        </p:txBody>
      </p:sp>
      <p:pic>
        <p:nvPicPr>
          <p:cNvPr descr="../images/count-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stack</a:t>
            </a:r>
          </a:p>
        </p:txBody>
      </p:sp>
      <p:pic>
        <p:nvPicPr>
          <p:cNvPr descr="../images/count-by-stack.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Python</a:t>
            </a:r>
            <a:r>
              <a:rPr/>
              <a:t> </a:t>
            </a:r>
            <a:r>
              <a:rPr/>
              <a:t>code</a:t>
            </a:r>
          </a:p>
        </p:txBody>
      </p:sp>
      <p:sp>
        <p:nvSpPr>
          <p:cNvPr id="3" name="Content Placeholder 2"/>
          <p:cNvSpPr>
            <a:spLocks noGrp="1"/>
          </p:cNvSpPr>
          <p:nvPr>
            <p:ph idx="1"/>
          </p:nvPr>
        </p:nvSpPr>
        <p:spPr/>
        <p:txBody>
          <a:bodyPr/>
          <a:lstStyle/>
          <a:p>
            <a:pPr lvl="0" marL="0" indent="0">
              <a:buNone/>
            </a:pPr>
            <a:r>
              <a:rPr/>
              <a:t>((Python code))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Python</a:t>
            </a:r>
            <a:r>
              <a:rPr/>
              <a:t> </a:t>
            </a:r>
            <a:r>
              <a:rPr/>
              <a:t>results</a:t>
            </a:r>
          </a:p>
        </p:txBody>
      </p:sp>
      <p:sp>
        <p:nvSpPr>
          <p:cNvPr id="3" name="Content Placeholder 2"/>
          <p:cNvSpPr>
            <a:spLocks noGrp="1"/>
          </p:cNvSpPr>
          <p:nvPr>
            <p:ph idx="1"/>
          </p:nvPr>
        </p:nvSpPr>
        <p:spPr/>
        <p:txBody>
          <a:bodyPr/>
          <a:lstStyle/>
          <a:p>
            <a:pPr lvl="0" marL="0" indent="0">
              <a:buNone/>
            </a:pPr>
            <a:r>
              <a:rPr/>
              <a:t>((Python results))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images/scotus-ba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R</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titanic %&gt;%
  ggplot(aes(x=Sex, fill=Survived)) +
    geom_bar() +
    facet_grid(cols=vars(Survived))</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R</a:t>
            </a:r>
            <a:r>
              <a:rPr/>
              <a:t> </a:t>
            </a:r>
            <a:r>
              <a:rPr/>
              <a:t>results</a:t>
            </a:r>
          </a:p>
        </p:txBody>
      </p:sp>
      <p:pic>
        <p:nvPicPr>
          <p:cNvPr descr="../images/mortality-by-gender-panel.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Tableau</a:t>
            </a:r>
            <a:r>
              <a:rPr/>
              <a:t> </a:t>
            </a:r>
            <a:r>
              <a:rPr/>
              <a:t>steps</a:t>
            </a:r>
          </a:p>
        </p:txBody>
      </p:sp>
      <p:sp>
        <p:nvSpPr>
          <p:cNvPr id="3" name="Content Placeholder 2"/>
          <p:cNvSpPr>
            <a:spLocks noGrp="1"/>
          </p:cNvSpPr>
          <p:nvPr>
            <p:ph idx="1"/>
          </p:nvPr>
        </p:nvSpPr>
        <p:spPr/>
        <p:txBody>
          <a:bodyPr/>
          <a:lstStyle/>
          <a:p>
            <a:pPr lvl="0" marL="0" indent="0">
              <a:buNone/>
            </a:pPr>
            <a:r>
              <a:rPr/>
              <a:t>((Tableau steps))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Mortality</a:t>
            </a:r>
            <a:r>
              <a:rPr/>
              <a:t> </a:t>
            </a:r>
            <a:r>
              <a:rPr/>
              <a:t>by</a:t>
            </a:r>
            <a:r>
              <a:rPr/>
              <a:t> </a:t>
            </a:r>
            <a:r>
              <a:rPr/>
              <a:t>gender,</a:t>
            </a:r>
            <a:r>
              <a:rPr/>
              <a:t> </a:t>
            </a:r>
            <a:r>
              <a:rPr/>
              <a:t>Tableau</a:t>
            </a:r>
            <a:r>
              <a:rPr/>
              <a:t> </a:t>
            </a:r>
            <a:r>
              <a:rPr/>
              <a:t>results</a:t>
            </a:r>
          </a:p>
        </p:txBody>
      </p:sp>
      <p:sp>
        <p:nvSpPr>
          <p:cNvPr id="3" name="Content Placeholder 2"/>
          <p:cNvSpPr>
            <a:spLocks noGrp="1"/>
          </p:cNvSpPr>
          <p:nvPr>
            <p:ph idx="1"/>
          </p:nvPr>
        </p:nvSpPr>
        <p:spPr/>
        <p:txBody>
          <a:bodyPr/>
          <a:lstStyle/>
          <a:p>
            <a:pPr lvl="0" marL="0" indent="0">
              <a:buNone/>
            </a:pPr>
            <a:r>
              <a:rPr/>
              <a:t>((Tableau results))</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Data-viz-02, bar charts</dc:title>
  <dc:creator>Steve Simon</dc:creator>
  <cp:keywords/>
  <dcterms:created xsi:type="dcterms:W3CDTF">2019-08-03T21:48:30Z</dcterms:created>
  <dcterms:modified xsi:type="dcterms:W3CDTF">2019-08-03T21:48:30Z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