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</a:t>
            </a:r>
            <a:r>
              <a:rPr/>
              <a:t> </a:t>
            </a:r>
            <a:r>
              <a:rPr/>
              <a:t>Smirniotis.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Service.</a:t>
            </a:r>
            <a:r>
              <a:rPr/>
              <a:t> </a:t>
            </a:r>
            <a:r>
              <a:rPr/>
              <a:t>Wirecutter,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https://thewirecutter.com/reviews/best-vpn-service/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ytimes.com/2019/06/22/upshot/america-who-deserves-representation.html" TargetMode="External" /><Relationship Id="rId3" Type="http://schemas.openxmlformats.org/officeDocument/2006/relationships/hyperlink" Target="https://www.nytimes.com/interactive/2019/04/03/world/white-extremist-terrorism-christchurch.html" TargetMode="External" /><Relationship Id="rId4" Type="http://schemas.openxmlformats.org/officeDocument/2006/relationships/hyperlink" Target="https://thewirecutter.com/reviews/best-vpn-servic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Data-viz-02,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external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external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external/vpn-spee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speeds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VPN</a:t>
            </a:r>
            <a:r>
              <a:rPr/>
              <a:t> </a:t>
            </a:r>
            <a:r>
              <a:rPr/>
              <a:t>providers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2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3"/>
              </a:rPr>
              <a:t>Attacks by White Extremists Are Growing. So Are Their Connections</a:t>
            </a:r>
            <a:r>
              <a:rPr/>
              <a:t>.</a:t>
            </a:r>
          </a:p>
          <a:p>
            <a:pPr lvl="2"/>
            <a:r>
              <a:rPr>
                <a:hlinkClick r:id="rId4"/>
              </a:rPr>
              <a:t>The Best VPN Service</a:t>
            </a:r>
            <a:r>
              <a:rPr/>
              <a:t>.</a:t>
            </a:r>
          </a:p>
          <a:p>
            <a:pPr lvl="1"/>
            <a:r>
              <a:rPr/>
              <a:t>Read the newspaper article for context and then look at the graph again.</a:t>
            </a:r>
          </a:p>
          <a:p>
            <a:pPr lvl="2"/>
            <a:r>
              <a:rPr/>
              <a:t>Explain to your partner what the graph is trying to show. Your partner will do the same to you with his/her 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Data-viz-02, Exercise, What is the message in this graph?</dc:title>
  <dc:creator>Steve Simon</dc:creator>
  <cp:keywords/>
  <dcterms:created xsi:type="dcterms:W3CDTF">2019-08-16T21:25:12Z</dcterms:created>
  <dcterms:modified xsi:type="dcterms:W3CDTF">2019-08-16T21:25:12Z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