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2019-07-22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(3/5)</a:t>
            </a:r>
          </a:p>
        </p:txBody>
      </p:sp>
      <p:pic>
        <p:nvPicPr>
          <p:cNvPr descr="../images/r/rgb-gradient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(4/5)</a:t>
            </a:r>
          </a:p>
        </p:txBody>
      </p:sp>
      <p:pic>
        <p:nvPicPr>
          <p:cNvPr descr="../images/r/rgb-gradien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(5/5)</a:t>
            </a:r>
          </a:p>
        </p:txBody>
      </p:sp>
      <p:pic>
        <p:nvPicPr>
          <p:cNvPr descr="../images/r/rgb-gradient-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Additive color mixing: adding red to green yields yellow; adding green to blue yields cyan; adding blue to red yields magenta; adding all three primary colors together yields white.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Contrasting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intense</a:t>
            </a:r>
          </a:p>
        </p:txBody>
      </p:sp>
      <p:pic>
        <p:nvPicPr>
          <p:cNvPr descr="../images/r/inten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background,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foreground</a:t>
            </a:r>
          </a:p>
        </p:txBody>
      </p:sp>
      <p:pic>
        <p:nvPicPr>
          <p:cNvPr descr="../images/r/bot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</a:p>
        </p:txBody>
      </p:sp>
      <p:pic>
        <p:nvPicPr>
          <p:cNvPr descr="../images/r/rever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Review hexadecimal codes</a:t>
            </a:r>
          </a:p>
          <a:p>
            <a:pPr lvl="1"/>
            <a:r>
              <a:rPr/>
              <a:t>RGB color system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Review hexadecimal codes</a:t>
            </a:r>
          </a:p>
          <a:p>
            <a:pPr lvl="1"/>
            <a:r>
              <a:rPr/>
              <a:t>RGB color system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</a:p>
        </p:txBody>
      </p:sp>
      <p:pic>
        <p:nvPicPr>
          <p:cNvPr descr="../images/external/julias-colour-wheel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60600" y="1600200"/>
            <a:ext cx="4610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“There are 10 types of programmers in the world, those who undestand binary and those who don’t.”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7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6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5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4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2"/>
                <a:r>
                  <a:rPr/>
                  <a:t>= 128+16+8+4 = 156</a:t>
                </a:r>
              </a:p>
              <a:p>
                <a:pPr lvl="1"/>
                <a:r>
                  <a:rPr/>
                  <a:t>Hexadecimal digits (base 16)</a:t>
                </a:r>
              </a:p>
              <a:p>
                <a:pPr lvl="2"/>
                <a:r>
                  <a:rPr/>
                  <a:t>0-9, A=10, B=11, C=12, D=13, E=14, F=15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9C (base 16)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9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12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Two hexadecimal digits represent the numbers 0-255.</a:t>
                </a:r>
              </a:p>
              <a:p>
                <a:pPr lvl="2"/>
                <a:r>
                  <a:rPr/>
                  <a:t>00 (base 16) = 0, FF (base 16) = 255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#rrggbb format</a:t>
            </a:r>
          </a:p>
          <a:p>
            <a:pPr lvl="2"/>
            <a:r>
              <a:rPr/>
              <a:t>#000000 is pure black</a:t>
            </a:r>
          </a:p>
          <a:p>
            <a:pPr lvl="2"/>
            <a:r>
              <a:rPr/>
              <a:t>#FFFFFF is pure white</a:t>
            </a:r>
          </a:p>
          <a:p>
            <a:pPr lvl="2"/>
            <a:r>
              <a:rPr/>
              <a:t>#FF0000 is pure red</a:t>
            </a:r>
          </a:p>
          <a:p>
            <a:pPr lvl="2"/>
            <a:r>
              <a:rPr/>
              <a:t>#00FF00 is pure green</a:t>
            </a:r>
          </a:p>
          <a:p>
            <a:pPr lvl="2"/>
            <a:r>
              <a:rPr/>
              <a:t>#0000FF is pure blue</a:t>
            </a:r>
          </a:p>
          <a:p>
            <a:pPr lvl="1"/>
            <a:r>
              <a:rPr/>
              <a:t>You can mix and match to get 16,777,216 colors</a:t>
            </a:r>
          </a:p>
          <a:p>
            <a:pPr lvl="2"/>
            <a:r>
              <a:rPr/>
              <a:t>#800080 is purple, #FF69B4 is pink, #40e0d0 is turquoise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r/color-cub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r/color-cub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(1/5)</a:t>
            </a:r>
          </a:p>
        </p:txBody>
      </p:sp>
      <p:pic>
        <p:nvPicPr>
          <p:cNvPr descr="../images/r/rgb-gradien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(2/5)</a:t>
            </a:r>
          </a:p>
        </p:txBody>
      </p:sp>
      <p:pic>
        <p:nvPicPr>
          <p:cNvPr descr="../images/r/rgb-gradient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tutorial on colors</dc:title>
  <dc:creator>Steve Simon</dc:creator>
  <cp:keywords/>
  <dcterms:created xsi:type="dcterms:W3CDTF">2019-08-16T21:29:19Z</dcterms:created>
  <dcterms:modified xsi:type="dcterms:W3CDTF">2019-08-16T21:29:19Z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2019-07-22</vt:lpwstr>
  </property>
  <property fmtid="{D5CDD505-2E9C-101B-9397-08002B2CF9AE}" pid="3" name="output">
    <vt:lpwstr>powerpoint_presentation</vt:lpwstr>
  </property>
</Properties>
</file>