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first-class-red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range=['gray', 'gray', 'red']
        )
    ), 
    x='pclass:N',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third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89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fill=pclass)) +
  geom_bar() +
  scale_fill_manual(values=c("darkgrey", "darkgrey", "red"))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first-class-red</dc:title>
  <dc:creator>Steve Simon</dc:creator>
  <cp:keywords/>
  <dcterms:created xsi:type="dcterms:W3CDTF">2019-09-17T03:41:25Z</dcterms:created>
  <dcterms:modified xsi:type="dcterms:W3CDTF">2019-09-17T03:41:25Z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