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notesMaster" Target="notesMasters/notes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0" Type="http://schemas.openxmlformats.org/officeDocument/2006/relationships/viewProps" Target="viewProps.xml" /><Relationship Id="rId4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range=['gray', 'gray', 'red']
        )
    ), 
    x='pclass:N',
    y='count()'
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third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89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fill=pclass)) +
  geom_bar() +
  scale_fill_manual(values=c("darkgrey", "darkgrey", "red"))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Facet</a:t>
            </a:r>
          </a:p>
          <a:p>
            <a:pPr lvl="2"/>
            <a:r>
              <a:rPr/>
              <a:t>Separate plots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2"/>
            <a:r>
              <a:rPr/>
              <a:t>Similar to facet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../images/r/count-by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</a:p>
        </p:txBody>
      </p:sp>
      <p:pic>
        <p:nvPicPr>
          <p:cNvPr descr="../images/r/count-by-passenger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facet</a:t>
            </a:r>
          </a:p>
        </p:txBody>
      </p:sp>
      <p:pic>
        <p:nvPicPr>
          <p:cNvPr descr="../images/r/count-by-fac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`r display_images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color='red',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geom_bar(fill="red",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2019-09-17T12:59:02Z</dcterms:created>
  <dcterms:modified xsi:type="dcterms:W3CDTF">2019-09-17T12:59:02Z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