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notesMaster" Target="notesMasters/notes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Mortality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reflects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“</a:t>
            </a:r>
            <a:r>
              <a:rPr/>
              <a:t>women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children</a:t>
            </a:r>
            <a:r>
              <a:rPr/>
              <a:t> </a:t>
            </a:r>
            <a:r>
              <a:rPr/>
              <a:t>first.</a:t>
            </a:r>
            <a:r>
              <a:rPr/>
              <a:t>”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I’d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shoving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kids</a:t>
            </a:r>
            <a:r>
              <a:rPr/>
              <a:t> </a:t>
            </a:r>
            <a:r>
              <a:rPr/>
              <a:t>aside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lifeboats.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Anyway,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gender.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spoiler</a:t>
            </a:r>
            <a:r>
              <a:rPr/>
              <a:t> </a:t>
            </a:r>
            <a:r>
              <a:rPr/>
              <a:t>alert,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Titanic,</a:t>
            </a:r>
            <a:r>
              <a:rPr/>
              <a:t> </a:t>
            </a:r>
            <a:r>
              <a:rPr/>
              <a:t>Kate</a:t>
            </a:r>
            <a:r>
              <a:rPr/>
              <a:t> </a:t>
            </a:r>
            <a:r>
              <a:rPr/>
              <a:t>survives,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Leonardo,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approaches.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normalized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normalized</a:t>
            </a:r>
            <a:r>
              <a:rPr/>
              <a:t> </a:t>
            </a:r>
            <a:r>
              <a:rPr/>
              <a:t>barchart.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version.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version.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6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4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2019-08-03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mortality</a:t>
            </a:r>
          </a:p>
        </p:txBody>
      </p:sp>
      <p:pic>
        <p:nvPicPr>
          <p:cNvPr descr="../images/tableau/sex-by-mortalit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Sex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barchart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bar chart showing counts involving both mortality and gender. Use normalized bars.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x='sex',
    y=alt.Y('count()', stack='normalize'),
    color='survived'
)</a:t>
            </a:r>
          </a:p>
          <a:p>
            <a:pPr lvl="1"/>
            <a:r>
              <a:rPr/>
              <a:t>Alternative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x='survived',
    y=alt.Y('count()', stack='normalize'),
    color='sex'
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sex</a:t>
            </a:r>
          </a:p>
        </p:txBody>
      </p:sp>
      <p:pic>
        <p:nvPicPr>
          <p:cNvPr descr="../images/python/mortality-by-se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759200" y="1600200"/>
            <a:ext cx="1612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barchart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mortality</a:t>
            </a:r>
          </a:p>
        </p:txBody>
      </p:sp>
      <p:pic>
        <p:nvPicPr>
          <p:cNvPr descr="../images/python/sex-by-mortalit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708400" y="1600200"/>
            <a:ext cx="1727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Sex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barchart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aes(x=survived, fill=sex)) +
  geom_bar(position="normalize")</a:t>
            </a:r>
          </a:p>
          <a:p>
            <a:pPr lvl="1"/>
            <a:r>
              <a:rPr/>
              <a:t>Alternate version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aes(x=sex, fill=survived)) +
  geom_bar(position="normalize")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sex</a:t>
            </a:r>
          </a:p>
        </p:txBody>
      </p:sp>
      <p:pic>
        <p:nvPicPr>
          <p:cNvPr descr="../images/r/mortality-by-se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mortality</a:t>
            </a:r>
          </a:p>
        </p:txBody>
      </p:sp>
      <p:pic>
        <p:nvPicPr>
          <p:cNvPr descr="../images/r/sex-by-mortalit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sex</a:t>
            </a:r>
          </a:p>
        </p:txBody>
      </p:sp>
      <p:pic>
        <p:nvPicPr>
          <p:cNvPr descr="../images/tableau/mortality-by-se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barchart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Exercise, Mortality by gender</dc:title>
  <dc:creator>Steve Simon</dc:creator>
  <cp:keywords/>
  <dcterms:created xsi:type="dcterms:W3CDTF">2019-09-21T19:56:22Z</dcterms:created>
  <dcterms:modified xsi:type="dcterms:W3CDTF">2019-09-21T19:56:22Z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2019-08-03</vt:lpwstr>
  </property>
  <property fmtid="{D5CDD505-2E9C-101B-9397-08002B2CF9AE}" pid="3" name="output">
    <vt:lpwstr>powerpoint_presentation</vt:lpwstr>
  </property>
</Properties>
</file>