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notesMaster" Target="notesMasters/notesMaster1.xml" /><Relationship Id="rId80" Type="http://schemas.openxmlformats.org/officeDocument/2006/relationships/tableStyles" Target="tableStyles.xml" /><Relationship Id="rId79" Type="http://schemas.openxmlformats.org/officeDocument/2006/relationships/theme" Target="theme/theme1.xml" /><Relationship Id="rId1" Type="http://schemas.openxmlformats.org/officeDocument/2006/relationships/slideMaster" Target="slideMasters/slideMaster1.xml" /><Relationship Id="rId78" Type="http://schemas.openxmlformats.org/officeDocument/2006/relationships/viewProps" Target="viewProps.xml" /><Relationship Id="rId77"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6.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pic>
        <p:nvPicPr>
          <p:cNvPr descr="data-visualization-02-bars_files/figure-pptx/rgb-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Transitions</a:t>
            </a:r>
          </a:p>
        </p:txBody>
      </p:sp>
      <p:pic>
        <p:nvPicPr>
          <p:cNvPr descr="data-visualization-02-bars_files/figure-pptx/transit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A quick tutorial on colors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2019-07-24T01:15:00Z</dcterms:created>
  <dcterms:modified xsi:type="dcterms:W3CDTF">2019-07-24T01:15:00Z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