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)</a:t>
            </a:r>
          </a:p>
        </p:txBody>
      </p:sp>
      <p:pic>
        <p:nvPicPr>
          <p:cNvPr descr="../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http://localhost:8888/?token=defbcdfe24454796470962f1cae834a7c7c8ec78d2c9075f
import pandas as pd
import altair as alt
df = pd.read_csv("data-viz-01/data/saratoga-house-prices.csv")
ch = alt.Chart(df).mark_point().encode(
    x='Age',
    y='Price'
)
ch.save("basic-scatterplot.html")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../images/python/basic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fn &lt;- "https://dasl.datadescription.com/download/data/3275"
saratoga_houses &lt;- read.table(fn, header=TRUE, sep="\x09")
ggplot(saratoga_houses, aes(x=Age, y=Price)) +
  geom_point()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version)</a:t>
            </a:r>
          </a:p>
        </p:txBody>
      </p:sp>
      <p:pic>
        <p:nvPicPr>
          <p:cNvPr descr="../../images/r/simple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V01, Preparation</dc:title>
  <dc:creator>Steve Simon</dc:creator>
  <cp:keywords/>
  <dcterms:created xsi:type="dcterms:W3CDTF">2019-08-15T11:52:51Z</dcterms:created>
  <dcterms:modified xsi:type="dcterms:W3CDTF">2019-08-15T11:52:51Z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