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notesMaster" Target="notesMasters/notes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draw someone’s eye to quickly make certain associations?</a:t>
            </a:r>
          </a:p>
          <a:p>
            <a:pPr lvl="1"/>
            <a:r>
              <a:rPr/>
              <a:t>These ideas drawn from the Bergen and Iverson workshop.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block-no-empha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block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block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block-double-u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block-connected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Proximity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block-proxim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block-enclos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example of sloping text))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((Recreate example from slides 47-50 of Bergen and Iverson))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visualization-03-lines_files/figure-pptx/setu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</a:p>
        </p:txBody>
      </p:sp>
      <p:pic>
        <p:nvPicPr>
          <p:cNvPr descr="../images/lin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</a:p>
        </p:txBody>
      </p:sp>
      <p:pic>
        <p:nvPicPr>
          <p:cNvPr descr="../images/lin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old-fri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  <p:pic>
        <p:nvPicPr>
          <p:cNvPr descr="../images/aver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slide should not to be included in the final presentation</a:t>
            </a:r>
          </a:p>
          <a:p>
            <a:pPr lvl="1"/>
            <a:r>
              <a:rPr/>
              <a:t>01-points MUST come before</a:t>
            </a:r>
          </a:p>
          <a:p>
            <a:pPr lvl="1"/>
            <a:r>
              <a:rPr/>
              <a:t>02-bars could come before or after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((Download the Titanic data set))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((Find new images or use the ones from earlier))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2"/>
            <a:r>
              <a:rPr/>
              <a:t>One number summary (mean, total, count, percent)</a:t>
            </a:r>
          </a:p>
          <a:p>
            <a:pPr lvl="2"/>
            <a:r>
              <a:rPr/>
              <a:t>Two number summary (error bars)</a:t>
            </a:r>
          </a:p>
          <a:p>
            <a:pPr lvl="2"/>
            <a:r>
              <a:rPr/>
              <a:t>Five number summary (boxplots)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 lines (linear, logistic, spline)</a:t>
            </a:r>
          </a:p>
          <a:p>
            <a:pPr lvl="1"/>
            <a:r>
              <a:rPr/>
              <a:t>Helpful tips</a:t>
            </a:r>
          </a:p>
          <a:p>
            <a:pPr lvl="2"/>
            <a:r>
              <a:rPr/>
              <a:t>((List here))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- 03 - lines</dc:title>
  <dc:creator>Steve Simon</dc:creator>
  <cp:keywords/>
  <dcterms:created xsi:type="dcterms:W3CDTF">2019-08-15T03:32:52Z</dcterms:created>
  <dcterms:modified xsi:type="dcterms:W3CDTF">2019-08-15T03:32:52Z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