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notesMaster" Target="notesMasters/notesMaster1.xml" /><Relationship Id="rId68" Type="http://schemas.openxmlformats.org/officeDocument/2006/relationships/tableStyles" Target="tableStyles.xml" /><Relationship Id="rId67" Type="http://schemas.openxmlformats.org/officeDocument/2006/relationships/theme" Target="theme/theme1.xml" /><Relationship Id="rId1" Type="http://schemas.openxmlformats.org/officeDocument/2006/relationships/slideMaster" Target="slideMasters/slideMaster1.xml" /><Relationship Id="rId66" Type="http://schemas.openxmlformats.org/officeDocument/2006/relationships/viewProps" Target="viewProps.xml" /><Relationship Id="rId6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02/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02/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02/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02/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02/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02/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02/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tutorial</a:t>
            </a:r>
            <a:r>
              <a:rPr/>
              <a:t> </a:t>
            </a:r>
            <a:r>
              <a:rPr/>
              <a:t>on</a:t>
            </a:r>
            <a:r>
              <a:rPr/>
              <a:t> </a:t>
            </a:r>
            <a:r>
              <a:rPr/>
              <a:t>colors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02/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02/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02/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Parsed with column specification:
## cols(
##   Name = col_character(),
##   Survived = col_character(),
##   Boarded = col_character(),
##   Class = col_character(),
##   MWC = col_character(),
##   Age = col_double(),
##   Adut_or_Chld = col_character(),
##   Sex = col_character(),
##   Paid = col_double(),
##   Ticket_No = col_character(),
##   Boat_or_Body = col_character(),
##   Job = col_character(),
##   Class_Dept = col_character(),
##   Class_Full = col_character()
## )</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(location, size, shape, color) appear in the graph</a:t>
            </a:r>
          </a:p>
          <a:p>
            <a:pPr lvl="2"/>
            <a:r>
              <a:rPr/>
              <a:t>What variables map to each aesthetic?</a:t>
            </a:r>
          </a:p>
          <a:p>
            <a:pPr lvl="2"/>
            <a:r>
              <a:rPr/>
              <a:t>What is the story that this graph is telling you?</a:t>
            </a:r>
          </a:p>
          <a:p>
            <a:pPr lvl="2"/>
            <a:r>
              <a:rPr/>
              <a:t>Was there anything confusing?</a:t>
            </a:r>
          </a:p>
          <a:p>
            <a:pPr lvl="2"/>
            <a:r>
              <a:rPr/>
              <a:t>Was there anything you might change?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02/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02/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2019-06-25T17:26:55Z</dcterms:created>
  <dcterms:modified xsi:type="dcterms:W3CDTF">2019-06-25T17:26:55Z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