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titanic3.csv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(Supreme</a:t>
            </a:r>
            <a:r>
              <a:rPr/>
              <a:t> </a:t>
            </a:r>
            <a:r>
              <a:rPr/>
              <a:t>Court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States)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Kaggle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webpages.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typos,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typos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2019-06-23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(Add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Follow these steps to get ready for lecture #2 in data visualization.</a:t>
            </a:r>
          </a:p>
          <a:p>
            <a:pPr lvl="2"/>
            <a:r>
              <a:rPr/>
              <a:t>Download and import Titanic data</a:t>
            </a:r>
          </a:p>
          <a:p>
            <a:pPr lvl="2"/>
            <a:r>
              <a:rPr/>
              <a:t>Download and import scotus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read.csv("../../common-files/data/titanic3.csv")</a:t>
            </a:r>
          </a:p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(To be added)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(To be added)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(To be added)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kaggle</a:t>
            </a:r>
            <a:r>
              <a:rPr/>
              <a:t> </a:t>
            </a:r>
            <a:r>
              <a:rPr/>
              <a:t>website</a:t>
            </a:r>
          </a:p>
        </p:txBody>
      </p:sp>
      <p:pic>
        <p:nvPicPr>
          <p:cNvPr descr="../images/external/kaggle-scotus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2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Kaggle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webpage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 the data and create a bar chart showing the frequency of opinions written by year_filed. Note that there are a few typos and a few rows that do not belong. You can remove these, but they will not affect any of the analyses we are considering.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(Add later)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(Add later)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(Add later)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cotus-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charts, Preparation</dc:title>
  <dc:creator>Steve Simon</dc:creator>
  <cp:keywords/>
  <dcterms:created xsi:type="dcterms:W3CDTF">2019-08-24T16:43:26Z</dcterms:created>
  <dcterms:modified xsi:type="dcterms:W3CDTF">2019-08-24T16:43:26Z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2019-06-23</vt:lpwstr>
  </property>
  <property fmtid="{D5CDD505-2E9C-101B-9397-08002B2CF9AE}" pid="3" name="output">
    <vt:lpwstr>powerpoint_presentation</vt:lpwstr>
  </property>
</Properties>
</file>