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recommendations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scatterplots.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blob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stgray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corners.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elliptical</a:t>
            </a:r>
            <a:r>
              <a:rPr/>
              <a:t> </a:t>
            </a:r>
            <a:r>
              <a:rPr/>
              <a:t>blob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center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strategies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otherwise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lesson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aesthetics,</a:t>
            </a:r>
            <a:r>
              <a:rPr/>
              <a:t> </a:t>
            </a:r>
            <a:r>
              <a:rPr/>
              <a:t>letting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difficulty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crammed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blob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interpret.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solutions:</a:t>
            </a:r>
            <a:r>
              <a:rPr/>
              <a:t> </a:t>
            </a:r>
            <a:r>
              <a:rPr/>
              <a:t>opacity,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somewhat</a:t>
            </a:r>
            <a:r>
              <a:rPr/>
              <a:t> </a:t>
            </a:r>
            <a:r>
              <a:rPr/>
              <a:t>translucent,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prevents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massive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blob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forming.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experiement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translucence.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Smaller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Smaller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aesthetic.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fact,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typical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mix.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diffent</a:t>
            </a:r>
            <a:r>
              <a:rPr/>
              <a:t> </a:t>
            </a:r>
            <a:r>
              <a:rPr/>
              <a:t>shapes,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diameter,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perimeter?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answer,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shapes.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both.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6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Data-viz-01,</a:t>
            </a:r>
            <a:r>
              <a:rPr/>
              <a:t> </a:t>
            </a:r>
            <a:r>
              <a:rPr/>
              <a:t>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</a:p>
        </p:txBody>
      </p:sp>
      <p:pic>
        <p:nvPicPr>
          <p:cNvPr descr="../images/r/double-u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restrictions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Shape is only good for categories</a:t>
            </a:r>
          </a:p>
          <a:p>
            <a:pPr lvl="1"/>
            <a:r>
              <a:rPr/>
              <a:t>Shape and size don’t mix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(To be added)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outline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Solving problems with overprinting</a:t>
            </a:r>
          </a:p>
          <a:p>
            <a:pPr lvl="1"/>
            <a:r>
              <a:rPr/>
              <a:t>Don’t mix shape and size</a:t>
            </a:r>
          </a:p>
          <a:p>
            <a:pPr lvl="1"/>
            <a:r>
              <a:rPr/>
              <a:t>Double up for emphasis</a:t>
            </a:r>
          </a:p>
          <a:p>
            <a:pPr lvl="1"/>
            <a:r>
              <a:rPr/>
              <a:t>Shape is only good for categories</a:t>
            </a:r>
          </a:p>
          <a:p>
            <a:pPr lvl="1"/>
            <a:r>
              <a:rPr/>
              <a:t>Size is only good for contiuous variables.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Solutions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excessive</a:t>
            </a:r>
            <a:r>
              <a:rPr/>
              <a:t> </a:t>
            </a:r>
            <a:r>
              <a:rPr/>
              <a:t>overprinting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Opacity</a:t>
            </a:r>
          </a:p>
          <a:p>
            <a:pPr lvl="1"/>
            <a:r>
              <a:rPr/>
              <a:t>Small points</a:t>
            </a:r>
          </a:p>
          <a:p>
            <a:pPr lvl="1"/>
            <a:r>
              <a:rPr/>
              <a:t>Open symbols</a:t>
            </a:r>
          </a:p>
          <a:p>
            <a:pPr lvl="1"/>
            <a:r>
              <a:rPr/>
              <a:t>Log scale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opacity</a:t>
            </a:r>
          </a:p>
        </p:txBody>
      </p:sp>
      <p:pic>
        <p:nvPicPr>
          <p:cNvPr descr="../images/r/point-opacit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opacity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points</a:t>
            </a:r>
          </a:p>
        </p:txBody>
      </p:sp>
      <p:pic>
        <p:nvPicPr>
          <p:cNvPr descr="../images/r/small-poin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points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symbols</a:t>
            </a:r>
          </a:p>
        </p:txBody>
      </p:sp>
      <p:pic>
        <p:nvPicPr>
          <p:cNvPr descr="../images/r/open-symbol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circles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</a:t>
            </a:r>
          </a:p>
        </p:txBody>
      </p:sp>
      <p:pic>
        <p:nvPicPr>
          <p:cNvPr descr="../images/r/point-log-sca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Don’t try to squeeze in too much</a:t>
            </a:r>
          </a:p>
          <a:p>
            <a:pPr lvl="1"/>
            <a:r>
              <a:rPr/>
              <a:t>Double up to emphasize</a:t>
            </a:r>
          </a:p>
          <a:p>
            <a:pPr lvl="1"/>
            <a:r>
              <a:rPr/>
              <a:t>Shape is only good for categories</a:t>
            </a:r>
          </a:p>
          <a:p>
            <a:pPr lvl="1"/>
            <a:r>
              <a:rPr/>
              <a:t>Shape and size don’t mix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much.</a:t>
            </a:r>
          </a:p>
        </p:txBody>
      </p:sp>
      <p:pic>
        <p:nvPicPr>
          <p:cNvPr descr="../images/r/point-aesthetics-color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Data-viz-01, Recommendations</dc:title>
  <dc:creator>Steve Simon</dc:creator>
  <cp:keywords/>
  <dcterms:created xsi:type="dcterms:W3CDTF">2019-08-24T16:20:58Z</dcterms:created>
  <dcterms:modified xsi:type="dcterms:W3CDTF">2019-08-24T16:20:58Z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