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notesMaster" Target="notesMasters/notes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releases.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read/skim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journalist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Tyler</a:t>
            </a:r>
            <a:r>
              <a:rPr/>
              <a:t> </a:t>
            </a:r>
            <a:r>
              <a:rPr/>
              <a:t>Kepner.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Strikeouts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Hits?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Baseball’s</a:t>
            </a:r>
            <a:r>
              <a:rPr/>
              <a:t> </a:t>
            </a:r>
            <a:r>
              <a:rPr/>
              <a:t>Latest</a:t>
            </a:r>
            <a:r>
              <a:rPr/>
              <a:t> </a:t>
            </a:r>
            <a:r>
              <a:rPr/>
              <a:t>Crisis.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Augst</a:t>
            </a:r>
            <a:r>
              <a:rPr/>
              <a:t> </a:t>
            </a:r>
            <a:r>
              <a:rPr/>
              <a:t>16,</a:t>
            </a:r>
            <a:r>
              <a:rPr/>
              <a:t> </a:t>
            </a:r>
            <a:r>
              <a:rPr/>
              <a:t>2018.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https://www.nytimes.com/2018/08/16/sports/baseball-mlb-strikeouts.html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Aaron</a:t>
            </a:r>
            <a:r>
              <a:rPr/>
              <a:t> </a:t>
            </a:r>
            <a:r>
              <a:rPr/>
              <a:t>Smith,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shares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Americans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smartphones,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broadband.</a:t>
            </a:r>
            <a:r>
              <a:rPr/>
              <a:t> </a:t>
            </a:r>
            <a:r>
              <a:rPr/>
              <a:t>Pew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Center,</a:t>
            </a:r>
            <a:r>
              <a:rPr/>
              <a:t> </a:t>
            </a:r>
            <a:r>
              <a:rPr/>
              <a:t>January</a:t>
            </a:r>
            <a:r>
              <a:rPr/>
              <a:t> </a:t>
            </a:r>
            <a:r>
              <a:rPr/>
              <a:t>12,</a:t>
            </a:r>
            <a:r>
              <a:rPr/>
              <a:t> </a:t>
            </a:r>
            <a:r>
              <a:rPr/>
              <a:t>2017.</a:t>
            </a:r>
            <a:r>
              <a:rPr/>
              <a:t> </a:t>
            </a:r>
            <a:r>
              <a:rPr/>
              <a:t>Retrived</a:t>
            </a:r>
            <a:r>
              <a:rPr/>
              <a:t> </a:t>
            </a:r>
            <a:r>
              <a:rPr/>
              <a:t>August</a:t>
            </a:r>
            <a:r>
              <a:rPr/>
              <a:t> </a:t>
            </a:r>
            <a:r>
              <a:rPr/>
              <a:t>14,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https://www.pewresearch.org/fact-tank/2017/01/12/evolution-of-technology/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Sheila</a:t>
            </a:r>
            <a:r>
              <a:rPr/>
              <a:t> </a:t>
            </a:r>
            <a:r>
              <a:rPr/>
              <a:t>Kaplan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Jan</a:t>
            </a:r>
            <a:r>
              <a:rPr/>
              <a:t> </a:t>
            </a:r>
            <a:r>
              <a:rPr/>
              <a:t>Hoffman,</a:t>
            </a:r>
            <a:r>
              <a:rPr/>
              <a:t> </a:t>
            </a:r>
            <a:r>
              <a:rPr/>
              <a:t>F.D.A.</a:t>
            </a:r>
            <a:r>
              <a:rPr/>
              <a:t> </a:t>
            </a:r>
            <a:r>
              <a:rPr/>
              <a:t>Seeks</a:t>
            </a:r>
            <a:r>
              <a:rPr/>
              <a:t> </a:t>
            </a:r>
            <a:r>
              <a:rPr/>
              <a:t>Restrictions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Teens’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Flavored</a:t>
            </a:r>
            <a:r>
              <a:rPr/>
              <a:t> </a:t>
            </a:r>
            <a:r>
              <a:rPr/>
              <a:t>E-Cigarettes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Menthol</a:t>
            </a:r>
            <a:r>
              <a:rPr/>
              <a:t> </a:t>
            </a:r>
            <a:r>
              <a:rPr/>
              <a:t>Cigarettes.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November</a:t>
            </a:r>
            <a:r>
              <a:rPr/>
              <a:t> </a:t>
            </a:r>
            <a:r>
              <a:rPr/>
              <a:t>15,</a:t>
            </a:r>
            <a:r>
              <a:rPr/>
              <a:t> </a:t>
            </a:r>
            <a:r>
              <a:rPr/>
              <a:t>2018.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http://nytimes.com/2018/11/15/health/ecigarettes-fda-flavors-ban.html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www.nytimes.com/2018/08/16/sports/baseball-mlb-strikeouts.html" TargetMode="External" /><Relationship Id="rId4" Type="http://schemas.openxmlformats.org/officeDocument/2006/relationships/hyperlink" Target="https://www.pewresearch.org/fact-tank/2017/01/12/evolution-of-technology/" TargetMode="External" /><Relationship Id="rId5" Type="http://schemas.openxmlformats.org/officeDocument/2006/relationships/hyperlink" Target="http://nytimes.com/2018/11/15/health/ecigarettes-fda-flavors-ban.html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Data-viz-03,</a:t>
            </a:r>
            <a:r>
              <a:rPr/>
              <a:t> </a:t>
            </a:r>
            <a:r>
              <a:rPr/>
              <a:t>Exercise,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2019-08-18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one of these graphs/newspaper articles</a:t>
            </a:r>
          </a:p>
          <a:p>
            <a:pPr lvl="2"/>
            <a:r>
              <a:rPr>
                <a:hlinkClick r:id="rId3"/>
              </a:rPr>
              <a:t>More Strikeouts Than Hits? Welcome to Baseball’s Latest Crisis.</a:t>
            </a:r>
          </a:p>
          <a:p>
            <a:pPr lvl="2"/>
            <a:r>
              <a:rPr>
                <a:hlinkClick r:id="rId4"/>
              </a:rPr>
              <a:t>Record shares of Americans now own smartphones, have home broadband.</a:t>
            </a:r>
          </a:p>
          <a:p>
            <a:pPr lvl="2"/>
            <a:r>
              <a:rPr>
                <a:hlinkClick r:id="rId5"/>
              </a:rPr>
              <a:t>F.D.A. Seeks Restrictions on Teens’ Access to Flavored E-Cigarettes and a Ban on Menthol Cigarettes.</a:t>
            </a:r>
          </a:p>
          <a:p>
            <a:pPr lvl="1"/>
            <a:r>
              <a:rPr/>
              <a:t>What is the message? Summarize in 25 words or less.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baseball</a:t>
            </a:r>
            <a:r>
              <a:rPr/>
              <a:t> </a:t>
            </a:r>
            <a:r>
              <a:rPr/>
              <a:t>strikeouts</a:t>
            </a:r>
          </a:p>
        </p:txBody>
      </p:sp>
      <p:pic>
        <p:nvPicPr>
          <p:cNvPr descr="../images/external/baseball-line-grap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58900" y="1600200"/>
            <a:ext cx="6438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strikeouts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hits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technology</a:t>
            </a:r>
            <a:r>
              <a:rPr/>
              <a:t> </a:t>
            </a:r>
            <a:r>
              <a:rPr/>
              <a:t>adaptation</a:t>
            </a:r>
          </a:p>
        </p:txBody>
      </p:sp>
      <p:pic>
        <p:nvPicPr>
          <p:cNvPr descr="../images/external/technology-trend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502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technology</a:t>
            </a:r>
            <a:r>
              <a:rPr/>
              <a:t> </a:t>
            </a:r>
            <a:r>
              <a:rPr/>
              <a:t>trends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Tobacco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e-cigarette</a:t>
            </a:r>
            <a:r>
              <a:rPr/>
              <a:t> </a:t>
            </a:r>
            <a:r>
              <a:rPr/>
              <a:t>consumption</a:t>
            </a:r>
          </a:p>
        </p:txBody>
      </p:sp>
      <p:pic>
        <p:nvPicPr>
          <p:cNvPr descr="../images/external/tobacco-consump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16000" y="1600200"/>
            <a:ext cx="7112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tobacco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e-cigarette</a:t>
            </a:r>
            <a:r>
              <a:rPr/>
              <a:t> </a:t>
            </a:r>
            <a:r>
              <a:rPr/>
              <a:t>consumption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Data-viz-03, Exercise, What’s the message in this graph</dc:title>
  <dc:creator>Steve Simon</dc:creator>
  <cp:keywords/>
  <dcterms:created xsi:type="dcterms:W3CDTF">2019-08-31T21:21:21Z</dcterms:created>
  <dcterms:modified xsi:type="dcterms:W3CDTF">2019-08-31T21:21:21Z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Creation date: 2019-08-18</vt:lpwstr>
  </property>
  <property fmtid="{D5CDD505-2E9C-101B-9397-08002B2CF9AE}" pid="3" name="output">
    <vt:lpwstr>powerpoint_presentation</vt:lpwstr>
  </property>
</Properties>
</file>