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notesMaster" Target="notesMasters/notesMaster1.xml" /><Relationship Id="rId12" Type="http://schemas.openxmlformats.org/officeDocument/2006/relationships/tableStyles" Target="tableStyles.xml" /><Relationship Id="rId11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10" Type="http://schemas.openxmlformats.org/officeDocument/2006/relationships/viewProps" Target="viewProps.xml" /><Relationship Id="rId9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ONe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moldule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graphs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monthly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Consumer</a:t>
            </a:r>
            <a:r>
              <a:rPr/>
              <a:t> </a:t>
            </a:r>
            <a:r>
              <a:rPr/>
              <a:t>Price</a:t>
            </a:r>
            <a:r>
              <a:rPr/>
              <a:t> </a:t>
            </a:r>
            <a:r>
              <a:rPr/>
              <a:t>Index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2007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2016.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minor</a:t>
            </a:r>
            <a:r>
              <a:rPr/>
              <a:t> </a:t>
            </a:r>
            <a:r>
              <a:rPr/>
              <a:t>modifications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data,</a:t>
            </a:r>
            <a:r>
              <a:rPr/>
              <a:t> </a:t>
            </a:r>
            <a:r>
              <a:rPr/>
              <a:t>adding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deleting</a:t>
            </a:r>
            <a:r>
              <a:rPr/>
              <a:t> </a:t>
            </a:r>
            <a:r>
              <a:rPr/>
              <a:t>four</a:t>
            </a:r>
            <a:r>
              <a:rPr/>
              <a:t> </a:t>
            </a:r>
            <a:r>
              <a:rPr/>
              <a:t>rows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data.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information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DASL</a:t>
            </a:r>
            <a:r>
              <a:rPr/>
              <a:t> </a:t>
            </a:r>
            <a:r>
              <a:rPr/>
              <a:t>website,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csv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created</a:t>
            </a:r>
            <a:r>
              <a:rPr/>
              <a:t> </a:t>
            </a:r>
            <a:r>
              <a:rPr/>
              <a:t>instead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DASL</a:t>
            </a:r>
            <a:r>
              <a:rPr/>
              <a:t> </a:t>
            </a:r>
            <a:r>
              <a:rPr/>
              <a:t>website.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produce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graph.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Relationship Id="rId3" Type="http://schemas.openxmlformats.org/officeDocument/2006/relationships/image" Target="../media/image1.png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Data-viz-03,</a:t>
            </a:r>
            <a:r>
              <a:rPr/>
              <a:t> </a:t>
            </a:r>
            <a:r>
              <a:rPr/>
              <a:t>Preparation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Steve</a:t>
            </a:r>
            <a:r>
              <a:rPr/>
              <a:t> </a:t>
            </a:r>
            <a:r>
              <a:rPr/>
              <a:t>Simon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Created:</a:t>
            </a:r>
            <a:r>
              <a:rPr/>
              <a:t> </a:t>
            </a:r>
            <a:r>
              <a:rPr/>
              <a:t>2019-08-18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Preparation,</a:t>
            </a:r>
            <a:r>
              <a:rPr/>
              <a:t> </a:t>
            </a:r>
            <a:r>
              <a:rPr/>
              <a:t>DASL</a:t>
            </a:r>
            <a:r>
              <a:rPr/>
              <a:t> </a:t>
            </a:r>
            <a:r>
              <a:rPr/>
              <a:t>Consumer</a:t>
            </a:r>
            <a:r>
              <a:rPr/>
              <a:t> </a:t>
            </a:r>
            <a:r>
              <a:rPr/>
              <a:t>Price</a:t>
            </a:r>
            <a:r>
              <a:rPr/>
              <a:t> </a:t>
            </a:r>
            <a:r>
              <a:rPr/>
              <a:t>Index</a:t>
            </a:r>
            <a:r>
              <a:rPr/>
              <a:t> </a:t>
            </a:r>
            <a:r>
              <a:rPr/>
              <a:t>data</a:t>
            </a:r>
          </a:p>
        </p:txBody>
      </p:sp>
      <p:pic>
        <p:nvPicPr>
          <p:cNvPr descr="../images/external/dasl-cpi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78100" y="1600200"/>
            <a:ext cx="39751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Screenshot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DASL</a:t>
            </a:r>
            <a:r>
              <a:rPr/>
              <a:t> </a:t>
            </a:r>
            <a:r>
              <a:rPr/>
              <a:t>website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Preparation,</a:t>
            </a:r>
            <a:r>
              <a:rPr/>
              <a:t> </a:t>
            </a:r>
            <a:r>
              <a:rPr/>
              <a:t>Pyhton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Python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(To be added)</a:t>
            </a:r>
          </a:p>
          <a:p>
            <a:pPr lvl="1"/>
            <a:r>
              <a:rPr/>
              <a:t>R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cpi &lt;- read.csv("../data/cpi.csv)
ggplot(cpi, aes(x=t, y=CPI)) +
  geom_line()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Preparation,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(To be added)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Preparation,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graph</a:t>
            </a:r>
          </a:p>
        </p:txBody>
      </p:sp>
      <p:pic>
        <p:nvPicPr>
          <p:cNvPr descr="../images/r/cpi-graph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Line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showing</a:t>
            </a:r>
            <a:r>
              <a:rPr/>
              <a:t> </a:t>
            </a:r>
            <a:r>
              <a:rPr/>
              <a:t>increase</a:t>
            </a:r>
            <a:r>
              <a:rPr/>
              <a:t> </a:t>
            </a:r>
            <a:r>
              <a:rPr/>
              <a:t>over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consumer</a:t>
            </a:r>
            <a:r>
              <a:rPr/>
              <a:t> </a:t>
            </a:r>
            <a:r>
              <a:rPr/>
              <a:t>price</a:t>
            </a:r>
            <a:r>
              <a:rPr/>
              <a:t> </a:t>
            </a:r>
            <a:r>
              <a:rPr/>
              <a:t>index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Prepparation,</a:t>
            </a:r>
            <a:r>
              <a:rPr/>
              <a:t> </a:t>
            </a:r>
            <a:r>
              <a:rPr/>
              <a:t>Tableau</a:t>
            </a:r>
            <a:r>
              <a:rPr/>
              <a:t> </a:t>
            </a:r>
            <a:r>
              <a:rPr/>
              <a:t>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(To be added)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Data-viz-03, Preparation</dc:title>
  <dc:creator>Steve Simon</dc:creator>
  <cp:keywords/>
  <dcterms:created xsi:type="dcterms:W3CDTF">2019-08-31T21:18:38Z</dcterms:created>
  <dcterms:modified xsi:type="dcterms:W3CDTF">2019-08-31T21:18:38Z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Created: 2019-08-18</vt:lpwstr>
  </property>
  <property fmtid="{D5CDD505-2E9C-101B-9397-08002B2CF9AE}" pid="3" name="output">
    <vt:lpwstr>powerpoint_presentation</vt:lpwstr>
  </property>
</Properties>
</file>