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circles,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spacious</a:t>
            </a:r>
            <a:r>
              <a:rPr/>
              <a:t> </a:t>
            </a:r>
            <a:r>
              <a:rPr/>
              <a:t>houses.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spacious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clustered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Size=Living.Area.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  x='Age',y='Price', size='Living.Area')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geom_point(aes(size=Living.Area))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ize-living-are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ize-living-are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Visualizaion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 exercise, change the size</dc:title>
  <dc:creator>Steve Simon</dc:creator>
  <cp:keywords/>
  <dcterms:created xsi:type="dcterms:W3CDTF">2019-09-04T23:16:39Z</dcterms:created>
  <dcterms:modified xsi:type="dcterms:W3CDTF">2019-09-04T23:16:39Z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2019-08-24</vt:lpwstr>
  </property>
  <property fmtid="{D5CDD505-2E9C-101B-9397-08002B2CF9AE}" pid="3" name="output">
    <vt:lpwstr>powerpoint_presentation</vt:lpwstr>
  </property>
</Properties>
</file>