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notesMaster" Target="notesMasters/notes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but,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nice.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drew.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sits</a:t>
            </a:r>
            <a:r>
              <a:rPr/>
              <a:t> </a:t>
            </a:r>
            <a:r>
              <a:rPr/>
              <a:t>insider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ggplot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Dimension.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bedrooms.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triangles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decipher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screen.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mapped.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shapes.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nominal.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mark_point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Altair/Python.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treated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particularly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confusing,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icon.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ATTR(Bedrooms).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circle.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jumble,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circles,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spacious</a:t>
            </a:r>
            <a:r>
              <a:rPr/>
              <a:t> </a:t>
            </a:r>
            <a:r>
              <a:rPr/>
              <a:t>houses.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ggplot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spacious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clustered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Living.Area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icon.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bathroom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orange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bathroom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discrete,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distinguishable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Altair/Python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choice.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left.</a:t>
            </a:r>
            <a:r>
              <a:rPr/>
              <a:t> </a:t>
            </a:r>
            <a:r>
              <a:rPr/>
              <a:t>Newer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bathrooms.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Baths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Baths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(blue</a:t>
            </a:r>
            <a:r>
              <a:rPr/>
              <a:t> </a:t>
            </a:r>
            <a:r>
              <a:rPr/>
              <a:t>pill)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contrast.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Pat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alredy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mark_point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14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233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cheap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one-tenth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6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7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9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0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1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2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3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4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5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16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17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18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19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20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2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Scatterplots,</a:t>
            </a:r>
            <a:r>
              <a:rPr/>
              <a:t> </a:t>
            </a: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Revise the plot so that the location of the points represents X=Bedrooms and Y=Price.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x='Bedrooms',y='Price')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loc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08200" y="1600200"/>
            <a:ext cx="491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
  saratoga_houses, 
  aes(x=Bedrooms, y=Price)) + 
  geom_point())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edrooms-and-pri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bedrooms-vs-pri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point-aesthetics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Symbol=number of bedrooms.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x='Age', y='Price'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
  geom_point()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(Drag and drop)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ch5 = alt.Chart(df).mark_point().encode(
      x='Age',y='Price', shape='Bedrooms:N')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geom_point(aes(shape=factor(Bedrooms)))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Bedrooms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r/point-aesthetics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Size=Living.Area.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  x='Age',y='Price', size='Living.Area')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size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geom_point(aes(size=Living.Area))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.mark_point(shape="square", color="green").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geom_point(shape="square", color="green")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Click on the shape and color buttons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ize-living-are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size-living-are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Visualizaion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Living.Area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color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color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Living.Area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Color=Bathrooms.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ch2 = alt.Chart(df).mark_point().encode(
  x="Age", y="Price", color="Baths")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python-basic-exercise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08200" y="1600200"/>
            <a:ext cx="491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geom_point(aes(color=factor(Bathrooms)))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athroom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basic-exercise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Change the default color to any color you like</a:t>
            </a:r>
          </a:p>
          <a:p>
            <a:pPr lvl="1"/>
            <a:r>
              <a:rPr/>
              <a:t>Change the default shape to any shape you like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this section, you learned how to use Python, R, and/or Tableau to</a:t>
            </a:r>
          </a:p>
          <a:p>
            <a:pPr lvl="2"/>
            <a:r>
              <a:rPr/>
              <a:t>Assign variables to the x and y position of a graph</a:t>
            </a:r>
          </a:p>
          <a:p>
            <a:pPr lvl="2"/>
            <a:r>
              <a:rPr/>
              <a:t>Change the defaults for aesthetics like shape and color</a:t>
            </a:r>
          </a:p>
          <a:p>
            <a:pPr lvl="2"/>
            <a:r>
              <a:rPr/>
              <a:t>Assign a third variable to shape, size, or color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
    shape="square",
    color="green"
).encode(
    x='Age',
    y='Price'
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change-defaul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54200" y="1600200"/>
            <a:ext cx="543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squares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
  geom_point(shape="square", color="green")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change-defaul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change-defaul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squares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Scatterplots, Fundamentals</dc:title>
  <dc:creator>Steve Simon</dc:creator>
  <cp:keywords/>
  <dcterms:created xsi:type="dcterms:W3CDTF">2019-09-04T23:26:07Z</dcterms:created>
  <dcterms:modified xsi:type="dcterms:W3CDTF">2019-09-04T23:26:07Z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