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Python/Altair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multi-hue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transition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hue.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intense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diverging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transition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intensity,</a:t>
            </a:r>
            <a:r>
              <a:rPr/>
              <a:t> </a:t>
            </a:r>
            <a:r>
              <a:rPr/>
              <a:t>fading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Brewer.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qualitative,</a:t>
            </a:r>
            <a:r>
              <a:rPr/>
              <a:t> </a:t>
            </a:r>
            <a:r>
              <a:rPr/>
              <a:t>sequential,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diverging.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gradient,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neatly</a:t>
            </a:r>
            <a:r>
              <a:rPr/>
              <a:t> </a:t>
            </a:r>
            <a:r>
              <a:rPr/>
              <a:t>categorized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diverse,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hue,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intensity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colorfulness.</a:t>
            </a:r>
            <a:r>
              <a:rPr/>
              <a:t> </a:t>
            </a:r>
            <a:r>
              <a:rPr/>
              <a:t>Unsaturated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darkness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CIE-LUV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CIE-LAB.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hsl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Chroma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intense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luminence.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Luminence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meausre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lightness.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luminence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(value)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luminence,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luminence,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bright,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luminence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90%.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favors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opacity.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beheath.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</a:t>
            </a:r>
            <a:r>
              <a:rPr/>
              <a:t> </a:t>
            </a:r>
            <a:r>
              <a:rPr/>
              <a:t>red.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overlap,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opaque.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darker.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(hash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16^6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16,777,216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2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3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36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37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38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39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CMYK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multi-hue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diverging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alt.Color(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alt.Scale(scheme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'reds'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gradient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r/color-brewer-qualita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r/color-brewer-sequen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aes(Age, Price)) + 
  geom_point(aes(color=Bathrooms)) + 
  scale_color_gradient(low="#FFFFFF", high="#FF0000")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tableau/gradient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Gradient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iscrete-color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32100" y="1600200"/>
            <a:ext cx="349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Color wheel</a:t>
            </a:r>
          </a:p>
          <a:p>
            <a:pPr lvl="2"/>
            <a:r>
              <a:rPr/>
              <a:t>Red, yellow, green, cyan, blue, and magenta</a:t>
            </a:r>
          </a:p>
          <a:p>
            <a:pPr lvl="1"/>
            <a:r>
              <a:rPr/>
              <a:t>Saturation</a:t>
            </a:r>
          </a:p>
          <a:p>
            <a:pPr lvl="2"/>
            <a:r>
              <a:rPr/>
              <a:t>How colorful</a:t>
            </a:r>
          </a:p>
          <a:p>
            <a:pPr lvl="2"/>
            <a:r>
              <a:rPr/>
              <a:t>Low saturation produces white or various shades of gray</a:t>
            </a:r>
          </a:p>
          <a:p>
            <a:pPr lvl="1"/>
            <a:r>
              <a:rPr/>
              <a:t>Value</a:t>
            </a:r>
          </a:p>
          <a:p>
            <a:pPr lvl="2"/>
            <a:r>
              <a:rPr/>
              <a:t>How dark</a:t>
            </a:r>
          </a:p>
          <a:p>
            <a:pPr lvl="2"/>
            <a:r>
              <a:rPr/>
              <a:t>Low values produce dark color</a:t>
            </a:r>
          </a:p>
          <a:p>
            <a:pPr lvl="2"/>
            <a:r>
              <a:rPr/>
              <a:t>0 produces black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arranged on a wheel 0-360 degrees</a:t>
            </a:r>
          </a:p>
          <a:p>
            <a:pPr lvl="2"/>
            <a:r>
              <a:rPr/>
              <a:t>0 = red, 120 = green, 240 = blue</a:t>
            </a:r>
          </a:p>
          <a:p>
            <a:pPr lvl="2"/>
            <a:r>
              <a:rPr/>
              <a:t>60 = yellow, 180 = cyan, 240 = magenta</a:t>
            </a:r>
          </a:p>
          <a:p>
            <a:pPr lvl="1"/>
            <a:r>
              <a:rPr/>
              <a:t>C = chroma</a:t>
            </a:r>
          </a:p>
          <a:p>
            <a:pPr lvl="2"/>
            <a:r>
              <a:rPr/>
              <a:t>colorfulness relative to a gray of equal luminence</a:t>
            </a:r>
          </a:p>
          <a:p>
            <a:pPr lvl="2"/>
            <a:r>
              <a:rPr/>
              <a:t>not quite same as saturation</a:t>
            </a:r>
          </a:p>
          <a:p>
            <a:pPr lvl="1"/>
            <a:r>
              <a:rPr/>
              <a:t>L = luminence</a:t>
            </a:r>
          </a:p>
          <a:p>
            <a:pPr lvl="2"/>
            <a:r>
              <a:rPr/>
              <a:t>brightness, lightness</a:t>
            </a:r>
          </a:p>
          <a:p>
            <a:pPr lvl="1"/>
            <a:r>
              <a:rPr/>
              <a:t>Not all combinations of HCL work</a:t>
            </a:r>
          </a:p>
          <a:p>
            <a:pPr lvl="1"/>
            <a:r>
              <a:rPr/>
              <a:t>Very similar systems are CIE-LUV, CIE-LAB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90%</a:t>
            </a:r>
          </a:p>
        </p:txBody>
      </p:sp>
      <p:pic>
        <p:nvPicPr>
          <p:cNvPr descr="../images/r/hcl-9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Luminance=70%</a:t>
            </a:r>
          </a:p>
        </p:txBody>
      </p:sp>
      <p:pic>
        <p:nvPicPr>
          <p:cNvPr descr="../images/r/hcl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Luminance=50%</a:t>
            </a:r>
          </a:p>
        </p:txBody>
      </p:sp>
      <p:pic>
        <p:nvPicPr>
          <p:cNvPr descr="../images/r/hcl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Luminance=30%</a:t>
            </a:r>
          </a:p>
        </p:txBody>
      </p:sp>
      <p:pic>
        <p:nvPicPr>
          <p:cNvPr descr="../images/r/hcl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opacity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opacity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opacity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external/cymk-subtrac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Building blocks Cyan (C), Magenta (M), Yellow (Y), Black (K).</a:t>
            </a:r>
          </a:p>
          <a:p>
            <a:pPr lvl="1"/>
            <a:r>
              <a:rPr/>
              <a:t>Cyan plus Magenta equals Blue</a:t>
            </a:r>
          </a:p>
          <a:p>
            <a:pPr lvl="1"/>
            <a:r>
              <a:rPr/>
              <a:t>Cyan plus Yellow equals Green</a:t>
            </a:r>
          </a:p>
          <a:p>
            <a:pPr lvl="1"/>
            <a:r>
              <a:rPr/>
              <a:t>Magenta plus Yellow equals Red</a:t>
            </a:r>
          </a:p>
          <a:p>
            <a:pPr lvl="1"/>
            <a:r>
              <a:rPr/>
              <a:t>All three combined equals Black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 theory does, C+M+Y = Black</a:t>
            </a:r>
          </a:p>
          <a:p>
            <a:pPr lvl="2"/>
            <a:r>
              <a:rPr/>
              <a:t>Too much ink</a:t>
            </a:r>
          </a:p>
          <a:p>
            <a:pPr lvl="2"/>
            <a:r>
              <a:rPr/>
              <a:t>Dull muddy color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2019-09-13T05:27:32Z</dcterms:created>
  <dcterms:modified xsi:type="dcterms:W3CDTF">2019-09-13T05:27:32Z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