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notesMaster" Target="notesMasters/notesMaster1.xml" /><Relationship Id="rId111" Type="http://schemas.openxmlformats.org/officeDocument/2006/relationships/tableStyles" Target="tableStyles.xml" /><Relationship Id="rId110" Type="http://schemas.openxmlformats.org/officeDocument/2006/relationships/theme" Target="theme/theme1.xml" /><Relationship Id="rId1" Type="http://schemas.openxmlformats.org/officeDocument/2006/relationships/slideMaster" Target="slideMasters/slideMaster1.xml" /><Relationship Id="rId109" Type="http://schemas.openxmlformats.org/officeDocument/2006/relationships/viewProps" Target="viewProps.xml" /><Relationship Id="rId108"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2" Type="http://schemas.openxmlformats.org/officeDocument/2006/relationships/slide" Target="../slides/slide77.xml" /><Relationship Id="rId1"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2" Type="http://schemas.openxmlformats.org/officeDocument/2006/relationships/slide" Target="../slides/slide78.xml" /><Relationship Id="rId1"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2" Type="http://schemas.openxmlformats.org/officeDocument/2006/relationships/slide" Target="../slides/slide86.xml" /><Relationship Id="rId1"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2" Type="http://schemas.openxmlformats.org/officeDocument/2006/relationships/slide" Target="../slides/slide87.xml" /><Relationship Id="rId1"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2" Type="http://schemas.openxmlformats.org/officeDocument/2006/relationships/slide" Target="../slides/slide88.xml" /><Relationship Id="rId1"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2" Type="http://schemas.openxmlformats.org/officeDocument/2006/relationships/slide" Target="../slides/slide90.xml" /><Relationship Id="rId1"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2" Type="http://schemas.openxmlformats.org/officeDocument/2006/relationships/slide" Target="../slides/slide91.xml" /><Relationship Id="rId1"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2" Type="http://schemas.openxmlformats.org/officeDocument/2006/relationships/slide" Target="../slides/slide92.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60.xml.rels><?xml version="1.0" encoding="UTF-8"?>
<Relationships xmlns="http://schemas.openxmlformats.org/package/2006/relationships"><Relationship Id="rId2" Type="http://schemas.openxmlformats.org/officeDocument/2006/relationships/slide" Target="../slides/slide93.xml" /><Relationship Id="rId1" Type="http://schemas.openxmlformats.org/officeDocument/2006/relationships/notesMaster" Target="../notesMasters/notesMaster1.xml" /></Relationships>
</file>

<file path=ppt/notesSlides/_rels/notesSlide61.xml.rels><?xml version="1.0" encoding="UTF-8"?>
<Relationships xmlns="http://schemas.openxmlformats.org/package/2006/relationships"><Relationship Id="rId2" Type="http://schemas.openxmlformats.org/officeDocument/2006/relationships/slide" Target="../slides/slide97.xml" /><Relationship Id="rId1" Type="http://schemas.openxmlformats.org/officeDocument/2006/relationships/notesMaster" Target="../notesMasters/notesMaster1.xml" /></Relationships>
</file>

<file path=ppt/notesSlides/_rels/notesSlide62.xml.rels><?xml version="1.0" encoding="UTF-8"?>
<Relationships xmlns="http://schemas.openxmlformats.org/package/2006/relationships"><Relationship Id="rId2" Type="http://schemas.openxmlformats.org/officeDocument/2006/relationships/slide" Target="../slides/slide98.xml" /><Relationship Id="rId1" Type="http://schemas.openxmlformats.org/officeDocument/2006/relationships/notesMaster" Target="../notesMasters/notesMaster1.xml" /></Relationships>
</file>

<file path=ppt/notesSlides/_rels/notesSlide63.xml.rels><?xml version="1.0" encoding="UTF-8"?>
<Relationships xmlns="http://schemas.openxmlformats.org/package/2006/relationships"><Relationship Id="rId2" Type="http://schemas.openxmlformats.org/officeDocument/2006/relationships/slide" Target="../slides/slide99.xml" /><Relationship Id="rId1" Type="http://schemas.openxmlformats.org/officeDocument/2006/relationships/notesMaster" Target="../notesMasters/notesMaster1.xml" /></Relationships>
</file>

<file path=ppt/notesSlides/_rels/notesSlide64.xml.rels><?xml version="1.0" encoding="UTF-8"?>
<Relationships xmlns="http://schemas.openxmlformats.org/package/2006/relationships"><Relationship Id="rId2" Type="http://schemas.openxmlformats.org/officeDocument/2006/relationships/slide" Target="../slides/slide100.xml" /><Relationship Id="rId1" Type="http://schemas.openxmlformats.org/officeDocument/2006/relationships/notesMaster" Target="../notesMasters/notesMaster1.xml" /></Relationships>
</file>

<file path=ppt/notesSlides/_rels/notesSlide65.xml.rels><?xml version="1.0" encoding="UTF-8"?>
<Relationships xmlns="http://schemas.openxmlformats.org/package/2006/relationships"><Relationship Id="rId2" Type="http://schemas.openxmlformats.org/officeDocument/2006/relationships/slide" Target="../slides/slide101.xml" /><Relationship Id="rId1" Type="http://schemas.openxmlformats.org/officeDocument/2006/relationships/notesMaster" Target="../notesMasters/notesMaster1.xml" /></Relationships>
</file>

<file path=ppt/notesSlides/_rels/notesSlide66.xml.rels><?xml version="1.0" encoding="UTF-8"?>
<Relationships xmlns="http://schemas.openxmlformats.org/package/2006/relationships"><Relationship Id="rId2" Type="http://schemas.openxmlformats.org/officeDocument/2006/relationships/slide" Target="../slides/slide102.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class</a:t>
            </a:r>
            <a:r>
              <a:rPr/>
              <a:t> </a:t>
            </a:r>
            <a:r>
              <a:rPr/>
              <a:t>is</a:t>
            </a:r>
            <a:r>
              <a:rPr/>
              <a:t> </a:t>
            </a:r>
            <a:r>
              <a:rPr/>
              <a:t>divided</a:t>
            </a:r>
            <a:r>
              <a:rPr/>
              <a:t> </a:t>
            </a:r>
            <a:r>
              <a:rPr/>
              <a:t>into</a:t>
            </a:r>
            <a:r>
              <a:rPr/>
              <a:t> </a:t>
            </a:r>
            <a:r>
              <a:rPr/>
              <a:t>several</a:t>
            </a:r>
            <a:r>
              <a:rPr/>
              <a:t> </a:t>
            </a:r>
            <a:r>
              <a:rPr/>
              <a:t>sections.</a:t>
            </a:r>
          </a:p>
          <a:p>
            <a:pPr lvl="0" marL="0" indent="0">
              <a:buNone/>
            </a:pPr>
          </a:p>
          <a:p>
            <a:pPr lvl="0" marL="0" indent="0">
              <a:buNone/>
            </a:pPr>
            <a:r>
              <a:rPr/>
              <a:t>Each</a:t>
            </a:r>
            <a:r>
              <a:rPr/>
              <a:t> </a:t>
            </a:r>
            <a:r>
              <a:rPr/>
              <a:t>section</a:t>
            </a:r>
            <a:r>
              <a:rPr/>
              <a:t> </a:t>
            </a:r>
            <a:r>
              <a:rPr/>
              <a:t>will</a:t>
            </a:r>
            <a:r>
              <a:rPr/>
              <a:t> </a:t>
            </a:r>
            <a:r>
              <a:rPr/>
              <a:t>start</a:t>
            </a:r>
            <a:r>
              <a:rPr/>
              <a:t> </a:t>
            </a:r>
            <a:r>
              <a:rPr/>
              <a:t>with</a:t>
            </a:r>
            <a:r>
              <a:rPr/>
              <a:t> </a:t>
            </a:r>
            <a:r>
              <a:rPr/>
              <a:t>information</a:t>
            </a:r>
            <a:r>
              <a:rPr/>
              <a:t> </a:t>
            </a:r>
            <a:r>
              <a:rPr/>
              <a:t>that</a:t>
            </a:r>
            <a:r>
              <a:rPr/>
              <a:t> </a:t>
            </a:r>
            <a:r>
              <a:rPr/>
              <a:t>you</a:t>
            </a:r>
            <a:r>
              <a:rPr/>
              <a:t> </a:t>
            </a:r>
            <a:r>
              <a:rPr/>
              <a:t>need</a:t>
            </a:r>
            <a:r>
              <a:rPr/>
              <a:t> </a:t>
            </a:r>
            <a:r>
              <a:rPr/>
              <a:t>to</a:t>
            </a:r>
            <a:r>
              <a:rPr/>
              <a:t> </a:t>
            </a:r>
            <a:r>
              <a:rPr/>
              <a:t>get</a:t>
            </a:r>
            <a:r>
              <a:rPr/>
              <a:t> </a:t>
            </a:r>
            <a:r>
              <a:rPr/>
              <a:t>ready</a:t>
            </a:r>
            <a:r>
              <a:rPr/>
              <a:t> </a:t>
            </a:r>
            <a:r>
              <a:rPr/>
              <a:t>before</a:t>
            </a:r>
            <a:r>
              <a:rPr/>
              <a:t> </a:t>
            </a:r>
            <a:r>
              <a:rPr/>
              <a:t>the</a:t>
            </a:r>
            <a:r>
              <a:rPr/>
              <a:t> </a:t>
            </a:r>
            <a:r>
              <a:rPr/>
              <a:t>class</a:t>
            </a:r>
            <a:r>
              <a:rPr/>
              <a:t> </a:t>
            </a:r>
            <a:r>
              <a:rPr/>
              <a:t>starts.</a:t>
            </a:r>
            <a:r>
              <a:rPr/>
              <a:t> </a:t>
            </a:r>
            <a:r>
              <a:rPr/>
              <a:t>Then</a:t>
            </a:r>
            <a:r>
              <a:rPr/>
              <a:t> </a:t>
            </a:r>
            <a:r>
              <a:rPr/>
              <a:t>there</a:t>
            </a:r>
            <a:r>
              <a:rPr/>
              <a:t> </a:t>
            </a:r>
            <a:r>
              <a:rPr/>
              <a:t>will</a:t>
            </a:r>
            <a:r>
              <a:rPr/>
              <a:t> </a:t>
            </a:r>
            <a:r>
              <a:rPr/>
              <a:t>be</a:t>
            </a:r>
            <a:r>
              <a:rPr/>
              <a:t> </a:t>
            </a:r>
            <a:r>
              <a:rPr/>
              <a:t>a</a:t>
            </a:r>
            <a:r>
              <a:rPr/>
              <a:t> </a:t>
            </a:r>
            <a:r>
              <a:rPr/>
              <a:t>lecture</a:t>
            </a:r>
            <a:r>
              <a:rPr/>
              <a:t> </a:t>
            </a:r>
            <a:r>
              <a:rPr/>
              <a:t>interspersed</a:t>
            </a:r>
            <a:r>
              <a:rPr/>
              <a:t> </a:t>
            </a:r>
            <a:r>
              <a:rPr/>
              <a:t>between</a:t>
            </a:r>
            <a:r>
              <a:rPr/>
              <a:t> </a:t>
            </a:r>
            <a:r>
              <a:rPr/>
              <a:t>basic</a:t>
            </a:r>
            <a:r>
              <a:rPr/>
              <a:t> </a:t>
            </a:r>
            <a:r>
              <a:rPr/>
              <a:t>exercises,</a:t>
            </a:r>
            <a:r>
              <a:rPr/>
              <a:t> </a:t>
            </a:r>
            <a:r>
              <a:rPr/>
              <a:t>advanced</a:t>
            </a:r>
            <a:r>
              <a:rPr/>
              <a:t> </a:t>
            </a:r>
            <a:r>
              <a:rPr/>
              <a:t>exercises,</a:t>
            </a:r>
            <a:r>
              <a:rPr/>
              <a:t> </a:t>
            </a:r>
            <a:r>
              <a:rPr/>
              <a:t>and</a:t>
            </a:r>
            <a:r>
              <a:rPr/>
              <a:t> </a:t>
            </a:r>
            <a:r>
              <a:rPr/>
              <a:t>discussion</a:t>
            </a:r>
            <a:r>
              <a:rPr/>
              <a:t> </a:t>
            </a:r>
            <a:r>
              <a:rPr/>
              <a:t>questions.</a:t>
            </a:r>
          </a:p>
          <a:p>
            <a:pPr lvl="0" marL="0" indent="0">
              <a:buNone/>
            </a:pPr>
          </a:p>
          <a:p>
            <a:pPr lvl="0" marL="0" indent="0">
              <a:buNone/>
            </a:pPr>
            <a:r>
              <a:rPr/>
              <a:t>The</a:t>
            </a:r>
            <a:r>
              <a:rPr/>
              <a:t> </a:t>
            </a:r>
            <a:r>
              <a:rPr/>
              <a:t>basic</a:t>
            </a:r>
            <a:r>
              <a:rPr/>
              <a:t> </a:t>
            </a:r>
            <a:r>
              <a:rPr/>
              <a:t>exercises</a:t>
            </a:r>
            <a:r>
              <a:rPr/>
              <a:t> </a:t>
            </a:r>
            <a:r>
              <a:rPr/>
              <a:t>involve</a:t>
            </a:r>
            <a:r>
              <a:rPr/>
              <a:t> </a:t>
            </a:r>
            <a:r>
              <a:rPr/>
              <a:t>running</a:t>
            </a:r>
            <a:r>
              <a:rPr/>
              <a:t> </a:t>
            </a:r>
            <a:r>
              <a:rPr/>
              <a:t>a</a:t>
            </a:r>
            <a:r>
              <a:rPr/>
              <a:t> </a:t>
            </a:r>
            <a:r>
              <a:rPr/>
              <a:t>short</a:t>
            </a:r>
            <a:r>
              <a:rPr/>
              <a:t> </a:t>
            </a:r>
            <a:r>
              <a:rPr/>
              <a:t>program,</a:t>
            </a:r>
            <a:r>
              <a:rPr/>
              <a:t> </a:t>
            </a:r>
            <a:r>
              <a:rPr/>
              <a:t>typically</a:t>
            </a:r>
            <a:r>
              <a:rPr/>
              <a:t> </a:t>
            </a:r>
            <a:r>
              <a:rPr/>
              <a:t>a</a:t>
            </a:r>
            <a:r>
              <a:rPr/>
              <a:t> </a:t>
            </a:r>
            <a:r>
              <a:rPr/>
              <a:t>one</a:t>
            </a:r>
            <a:r>
              <a:rPr/>
              <a:t> </a:t>
            </a:r>
            <a:r>
              <a:rPr/>
              <a:t>or</a:t>
            </a:r>
            <a:r>
              <a:rPr/>
              <a:t> </a:t>
            </a:r>
            <a:r>
              <a:rPr/>
              <a:t>two</a:t>
            </a:r>
            <a:r>
              <a:rPr/>
              <a:t> </a:t>
            </a:r>
            <a:r>
              <a:rPr/>
              <a:t>line</a:t>
            </a:r>
            <a:r>
              <a:rPr/>
              <a:t> </a:t>
            </a:r>
            <a:r>
              <a:rPr/>
              <a:t>modification</a:t>
            </a:r>
            <a:r>
              <a:rPr/>
              <a:t> </a:t>
            </a:r>
            <a:r>
              <a:rPr/>
              <a:t>of</a:t>
            </a:r>
            <a:r>
              <a:rPr/>
              <a:t> </a:t>
            </a:r>
            <a:r>
              <a:rPr/>
              <a:t>a</a:t>
            </a:r>
            <a:r>
              <a:rPr/>
              <a:t> </a:t>
            </a:r>
            <a:r>
              <a:rPr/>
              <a:t>program</a:t>
            </a:r>
            <a:r>
              <a:rPr/>
              <a:t> </a:t>
            </a:r>
            <a:r>
              <a:rPr/>
              <a:t>that</a:t>
            </a:r>
            <a:r>
              <a:rPr/>
              <a:t> </a:t>
            </a:r>
            <a:r>
              <a:rPr/>
              <a:t>I</a:t>
            </a:r>
            <a:r>
              <a:rPr/>
              <a:t> </a:t>
            </a:r>
            <a:r>
              <a:rPr/>
              <a:t>have</a:t>
            </a:r>
            <a:r>
              <a:rPr/>
              <a:t> </a:t>
            </a:r>
            <a:r>
              <a:rPr/>
              <a:t>just</a:t>
            </a:r>
            <a:r>
              <a:rPr/>
              <a:t> </a:t>
            </a:r>
            <a:r>
              <a:rPr/>
              <a:t>shown.</a:t>
            </a:r>
            <a:r>
              <a:rPr/>
              <a:t> </a:t>
            </a:r>
            <a:r>
              <a:rPr/>
              <a:t>These</a:t>
            </a:r>
            <a:r>
              <a:rPr/>
              <a:t> </a:t>
            </a:r>
            <a:r>
              <a:rPr/>
              <a:t>basic</a:t>
            </a:r>
            <a:r>
              <a:rPr/>
              <a:t> </a:t>
            </a:r>
            <a:r>
              <a:rPr/>
              <a:t>exercises</a:t>
            </a:r>
            <a:r>
              <a:rPr/>
              <a:t> </a:t>
            </a:r>
            <a:r>
              <a:rPr/>
              <a:t>are</a:t>
            </a:r>
            <a:r>
              <a:rPr/>
              <a:t> </a:t>
            </a:r>
            <a:r>
              <a:rPr/>
              <a:t>intended</a:t>
            </a:r>
            <a:r>
              <a:rPr/>
              <a:t> </a:t>
            </a:r>
            <a:r>
              <a:rPr/>
              <a:t>to</a:t>
            </a:r>
            <a:r>
              <a:rPr/>
              <a:t> </a:t>
            </a:r>
            <a:r>
              <a:rPr/>
              <a:t>slowly</a:t>
            </a:r>
            <a:r>
              <a:rPr/>
              <a:t> </a:t>
            </a:r>
            <a:r>
              <a:rPr/>
              <a:t>increase</a:t>
            </a:r>
            <a:r>
              <a:rPr/>
              <a:t> </a:t>
            </a:r>
            <a:r>
              <a:rPr/>
              <a:t>your</a:t>
            </a:r>
            <a:r>
              <a:rPr/>
              <a:t> </a:t>
            </a:r>
            <a:r>
              <a:rPr/>
              <a:t>comfort</a:t>
            </a:r>
            <a:r>
              <a:rPr/>
              <a:t> </a:t>
            </a:r>
            <a:r>
              <a:rPr/>
              <a:t>level</a:t>
            </a:r>
            <a:r>
              <a:rPr/>
              <a:t> </a:t>
            </a:r>
            <a:r>
              <a:rPr/>
              <a:t>with</a:t>
            </a:r>
            <a:r>
              <a:rPr/>
              <a:t> </a:t>
            </a:r>
            <a:r>
              <a:rPr/>
              <a:t>the</a:t>
            </a:r>
            <a:r>
              <a:rPr/>
              <a:t> </a:t>
            </a:r>
            <a:r>
              <a:rPr/>
              <a:t>visualization</a:t>
            </a:r>
            <a:r>
              <a:rPr/>
              <a:t> </a:t>
            </a:r>
            <a:r>
              <a:rPr/>
              <a:t>software</a:t>
            </a:r>
            <a:r>
              <a:rPr/>
              <a:t> </a:t>
            </a:r>
            <a:r>
              <a:rPr/>
              <a:t>(altair</a:t>
            </a:r>
            <a:r>
              <a:rPr/>
              <a:t> </a:t>
            </a:r>
            <a:r>
              <a:rPr/>
              <a:t>in</a:t>
            </a:r>
            <a:r>
              <a:rPr/>
              <a:t> </a:t>
            </a:r>
            <a:r>
              <a:rPr/>
              <a:t>Python,</a:t>
            </a:r>
            <a:r>
              <a:rPr/>
              <a:t> </a:t>
            </a:r>
            <a:r>
              <a:rPr/>
              <a:t>ggplot2</a:t>
            </a:r>
            <a:r>
              <a:rPr/>
              <a:t> </a:t>
            </a:r>
            <a:r>
              <a:rPr/>
              <a:t>in</a:t>
            </a:r>
            <a:r>
              <a:rPr/>
              <a:t> </a:t>
            </a:r>
            <a:r>
              <a:rPr/>
              <a:t>R,</a:t>
            </a:r>
            <a:r>
              <a:rPr/>
              <a:t> </a:t>
            </a:r>
            <a:r>
              <a:rPr/>
              <a:t>or</a:t>
            </a:r>
            <a:r>
              <a:rPr/>
              <a:t> </a:t>
            </a:r>
            <a:r>
              <a:rPr/>
              <a:t>Tableau).</a:t>
            </a:r>
            <a:r>
              <a:rPr/>
              <a:t> </a:t>
            </a:r>
            <a:r>
              <a:rPr/>
              <a:t>Do</a:t>
            </a:r>
            <a:r>
              <a:rPr/>
              <a:t> </a:t>
            </a:r>
            <a:r>
              <a:rPr/>
              <a:t>the</a:t>
            </a:r>
            <a:r>
              <a:rPr/>
              <a:t> </a:t>
            </a:r>
            <a:r>
              <a:rPr/>
              <a:t>basic</a:t>
            </a:r>
            <a:r>
              <a:rPr/>
              <a:t> </a:t>
            </a:r>
            <a:r>
              <a:rPr/>
              <a:t>exercises</a:t>
            </a:r>
            <a:r>
              <a:rPr/>
              <a:t> </a:t>
            </a:r>
            <a:r>
              <a:rPr/>
              <a:t>on</a:t>
            </a:r>
            <a:r>
              <a:rPr/>
              <a:t> </a:t>
            </a:r>
            <a:r>
              <a:rPr/>
              <a:t>your</a:t>
            </a:r>
            <a:r>
              <a:rPr/>
              <a:t> </a:t>
            </a:r>
            <a:r>
              <a:rPr/>
              <a:t>own</a:t>
            </a:r>
            <a:r>
              <a:rPr/>
              <a:t> </a:t>
            </a:r>
            <a:r>
              <a:rPr/>
              <a:t>during</a:t>
            </a:r>
            <a:r>
              <a:rPr/>
              <a:t> </a:t>
            </a:r>
            <a:r>
              <a:rPr/>
              <a:t>the</a:t>
            </a:r>
            <a:r>
              <a:rPr/>
              <a:t> </a:t>
            </a:r>
            <a:r>
              <a:rPr/>
              <a:t>class.</a:t>
            </a:r>
            <a:r>
              <a:rPr/>
              <a:t> </a:t>
            </a:r>
            <a:r>
              <a:rPr/>
              <a:t>Warning:</a:t>
            </a:r>
            <a:r>
              <a:rPr/>
              <a:t> </a:t>
            </a:r>
            <a:r>
              <a:rPr/>
              <a:t>some</a:t>
            </a:r>
            <a:r>
              <a:rPr/>
              <a:t> </a:t>
            </a:r>
            <a:r>
              <a:rPr/>
              <a:t>of</a:t>
            </a:r>
            <a:r>
              <a:rPr/>
              <a:t> </a:t>
            </a:r>
            <a:r>
              <a:rPr/>
              <a:t>the</a:t>
            </a:r>
            <a:r>
              <a:rPr/>
              <a:t> </a:t>
            </a:r>
            <a:r>
              <a:rPr/>
              <a:t>visualizations</a:t>
            </a:r>
            <a:r>
              <a:rPr/>
              <a:t> </a:t>
            </a:r>
            <a:r>
              <a:rPr/>
              <a:t>you</a:t>
            </a:r>
            <a:r>
              <a:rPr/>
              <a:t> </a:t>
            </a:r>
            <a:r>
              <a:rPr/>
              <a:t>will</a:t>
            </a:r>
            <a:r>
              <a:rPr/>
              <a:t> </a:t>
            </a:r>
            <a:r>
              <a:rPr/>
              <a:t>be</a:t>
            </a:r>
            <a:r>
              <a:rPr/>
              <a:t> </a:t>
            </a:r>
            <a:r>
              <a:rPr/>
              <a:t>asked</a:t>
            </a:r>
            <a:r>
              <a:rPr/>
              <a:t> </a:t>
            </a:r>
            <a:r>
              <a:rPr/>
              <a:t>to</a:t>
            </a:r>
            <a:r>
              <a:rPr/>
              <a:t> </a:t>
            </a:r>
            <a:r>
              <a:rPr/>
              <a:t>produce</a:t>
            </a:r>
            <a:r>
              <a:rPr/>
              <a:t> </a:t>
            </a:r>
            <a:r>
              <a:rPr/>
              <a:t>will</a:t>
            </a:r>
            <a:r>
              <a:rPr/>
              <a:t> </a:t>
            </a:r>
            <a:r>
              <a:rPr/>
              <a:t>look</a:t>
            </a:r>
            <a:r>
              <a:rPr/>
              <a:t> </a:t>
            </a:r>
            <a:r>
              <a:rPr/>
              <a:t>terribly</a:t>
            </a:r>
            <a:r>
              <a:rPr/>
              <a:t> </a:t>
            </a:r>
            <a:r>
              <a:rPr/>
              <a:t>ugly.</a:t>
            </a:r>
            <a:r>
              <a:rPr/>
              <a:t> </a:t>
            </a:r>
            <a:r>
              <a:rPr/>
              <a:t>That’s</a:t>
            </a:r>
            <a:r>
              <a:rPr/>
              <a:t> </a:t>
            </a:r>
            <a:r>
              <a:rPr/>
              <a:t>okay.</a:t>
            </a:r>
            <a:r>
              <a:rPr/>
              <a:t> </a:t>
            </a:r>
            <a:r>
              <a:rPr/>
              <a:t>You’re</a:t>
            </a:r>
            <a:r>
              <a:rPr/>
              <a:t> </a:t>
            </a:r>
            <a:r>
              <a:rPr/>
              <a:t>just</a:t>
            </a:r>
            <a:r>
              <a:rPr/>
              <a:t> </a:t>
            </a:r>
            <a:r>
              <a:rPr/>
              <a:t>learning</a:t>
            </a:r>
            <a:r>
              <a:rPr/>
              <a:t> </a:t>
            </a:r>
            <a:r>
              <a:rPr/>
              <a:t>the</a:t>
            </a:r>
            <a:r>
              <a:rPr/>
              <a:t> </a:t>
            </a:r>
            <a:r>
              <a:rPr/>
              <a:t>basic</a:t>
            </a:r>
            <a:r>
              <a:rPr/>
              <a:t> </a:t>
            </a:r>
            <a:r>
              <a:rPr/>
              <a:t>programming</a:t>
            </a:r>
            <a:r>
              <a:rPr/>
              <a:t> </a:t>
            </a:r>
            <a:r>
              <a:rPr/>
              <a:t>steps</a:t>
            </a:r>
            <a:r>
              <a:rPr/>
              <a:t> </a:t>
            </a:r>
            <a:r>
              <a:rPr/>
              <a:t>for</a:t>
            </a:r>
            <a:r>
              <a:rPr/>
              <a:t> </a:t>
            </a:r>
            <a:r>
              <a:rPr/>
              <a:t>now.</a:t>
            </a:r>
            <a:r>
              <a:rPr/>
              <a:t> </a:t>
            </a:r>
            <a:r>
              <a:rPr/>
              <a:t>Later,</a:t>
            </a:r>
            <a:r>
              <a:rPr/>
              <a:t> </a:t>
            </a:r>
            <a:r>
              <a:rPr/>
              <a:t>you</a:t>
            </a:r>
            <a:r>
              <a:rPr/>
              <a:t> </a:t>
            </a:r>
            <a:r>
              <a:rPr/>
              <a:t>will</a:t>
            </a:r>
            <a:r>
              <a:rPr/>
              <a:t> </a:t>
            </a:r>
            <a:r>
              <a:rPr/>
              <a:t>see</a:t>
            </a:r>
            <a:r>
              <a:rPr/>
              <a:t> </a:t>
            </a:r>
            <a:r>
              <a:rPr/>
              <a:t>how</a:t>
            </a:r>
            <a:r>
              <a:rPr/>
              <a:t> </a:t>
            </a:r>
            <a:r>
              <a:rPr/>
              <a:t>to</a:t>
            </a:r>
            <a:r>
              <a:rPr/>
              <a:t> </a:t>
            </a:r>
            <a:r>
              <a:rPr/>
              <a:t>apply</a:t>
            </a:r>
            <a:r>
              <a:rPr/>
              <a:t> </a:t>
            </a:r>
            <a:r>
              <a:rPr/>
              <a:t>these</a:t>
            </a:r>
            <a:r>
              <a:rPr/>
              <a:t> </a:t>
            </a:r>
            <a:r>
              <a:rPr/>
              <a:t>steps</a:t>
            </a:r>
            <a:r>
              <a:rPr/>
              <a:t> </a:t>
            </a:r>
            <a:r>
              <a:rPr/>
              <a:t>to</a:t>
            </a:r>
            <a:r>
              <a:rPr/>
              <a:t> </a:t>
            </a:r>
            <a:r>
              <a:rPr/>
              <a:t>make</a:t>
            </a:r>
            <a:r>
              <a:rPr/>
              <a:t> </a:t>
            </a:r>
            <a:r>
              <a:rPr/>
              <a:t>better</a:t>
            </a:r>
            <a:r>
              <a:rPr/>
              <a:t> </a:t>
            </a:r>
            <a:r>
              <a:rPr/>
              <a:t>looking</a:t>
            </a:r>
            <a:r>
              <a:rPr/>
              <a:t> </a:t>
            </a:r>
            <a:r>
              <a:rPr/>
              <a:t>and</a:t>
            </a:r>
            <a:r>
              <a:rPr/>
              <a:t> </a:t>
            </a:r>
            <a:r>
              <a:rPr/>
              <a:t>more</a:t>
            </a:r>
            <a:r>
              <a:rPr/>
              <a:t> </a:t>
            </a:r>
            <a:r>
              <a:rPr/>
              <a:t>effective</a:t>
            </a:r>
            <a:r>
              <a:rPr/>
              <a:t> </a:t>
            </a:r>
            <a:r>
              <a:rPr/>
              <a:t>visualizations.</a:t>
            </a:r>
          </a:p>
          <a:p>
            <a:pPr lvl="0" marL="0" indent="0">
              <a:buNone/>
            </a:pPr>
          </a:p>
          <a:p>
            <a:pPr lvl="0" marL="0" indent="0">
              <a:buNone/>
            </a:pPr>
            <a:r>
              <a:rPr/>
              <a:t>Advanced</a:t>
            </a:r>
            <a:r>
              <a:rPr/>
              <a:t> </a:t>
            </a:r>
            <a:r>
              <a:rPr/>
              <a:t>exercises</a:t>
            </a:r>
            <a:r>
              <a:rPr/>
              <a:t> </a:t>
            </a:r>
            <a:r>
              <a:rPr/>
              <a:t>will</a:t>
            </a:r>
            <a:r>
              <a:rPr/>
              <a:t> </a:t>
            </a:r>
            <a:r>
              <a:rPr/>
              <a:t>require</a:t>
            </a:r>
            <a:r>
              <a:rPr/>
              <a:t> </a:t>
            </a:r>
            <a:r>
              <a:rPr/>
              <a:t>you</a:t>
            </a:r>
            <a:r>
              <a:rPr/>
              <a:t> </a:t>
            </a:r>
            <a:r>
              <a:rPr/>
              <a:t>to</a:t>
            </a:r>
            <a:r>
              <a:rPr/>
              <a:t> </a:t>
            </a:r>
            <a:r>
              <a:rPr/>
              <a:t>adapt</a:t>
            </a:r>
            <a:r>
              <a:rPr/>
              <a:t> </a:t>
            </a:r>
            <a:r>
              <a:rPr/>
              <a:t>the</a:t>
            </a:r>
            <a:r>
              <a:rPr/>
              <a:t> </a:t>
            </a:r>
            <a:r>
              <a:rPr/>
              <a:t>code</a:t>
            </a:r>
            <a:r>
              <a:rPr/>
              <a:t> </a:t>
            </a:r>
            <a:r>
              <a:rPr/>
              <a:t>to</a:t>
            </a:r>
            <a:r>
              <a:rPr/>
              <a:t> </a:t>
            </a:r>
            <a:r>
              <a:rPr/>
              <a:t>an</a:t>
            </a:r>
            <a:r>
              <a:rPr/>
              <a:t> </a:t>
            </a:r>
            <a:r>
              <a:rPr/>
              <a:t>entirely</a:t>
            </a:r>
            <a:r>
              <a:rPr/>
              <a:t> </a:t>
            </a:r>
            <a:r>
              <a:rPr/>
              <a:t>different</a:t>
            </a:r>
            <a:r>
              <a:rPr/>
              <a:t> </a:t>
            </a:r>
            <a:r>
              <a:rPr/>
              <a:t>data</a:t>
            </a:r>
            <a:r>
              <a:rPr/>
              <a:t> </a:t>
            </a:r>
            <a:r>
              <a:rPr/>
              <a:t>set.</a:t>
            </a:r>
            <a:r>
              <a:rPr/>
              <a:t> </a:t>
            </a:r>
            <a:r>
              <a:rPr/>
              <a:t>Do</a:t>
            </a:r>
            <a:r>
              <a:rPr/>
              <a:t> </a:t>
            </a:r>
            <a:r>
              <a:rPr/>
              <a:t>this</a:t>
            </a:r>
            <a:r>
              <a:rPr/>
              <a:t> </a:t>
            </a:r>
            <a:r>
              <a:rPr/>
              <a:t>in</a:t>
            </a:r>
            <a:r>
              <a:rPr/>
              <a:t> </a:t>
            </a:r>
            <a:r>
              <a:rPr/>
              <a:t>a</a:t>
            </a:r>
            <a:r>
              <a:rPr/>
              <a:t> </a:t>
            </a:r>
            <a:r>
              <a:rPr/>
              <a:t>group</a:t>
            </a:r>
            <a:r>
              <a:rPr/>
              <a:t> </a:t>
            </a:r>
            <a:r>
              <a:rPr/>
              <a:t>setting</a:t>
            </a:r>
            <a:r>
              <a:rPr/>
              <a:t> </a:t>
            </a:r>
            <a:r>
              <a:rPr/>
              <a:t>with</a:t>
            </a:r>
            <a:r>
              <a:rPr/>
              <a:t> </a:t>
            </a:r>
            <a:r>
              <a:rPr/>
              <a:t>others</a:t>
            </a:r>
            <a:r>
              <a:rPr/>
              <a:t> </a:t>
            </a:r>
            <a:r>
              <a:rPr/>
              <a:t>who</a:t>
            </a:r>
            <a:r>
              <a:rPr/>
              <a:t> </a:t>
            </a:r>
            <a:r>
              <a:rPr/>
              <a:t>are</a:t>
            </a:r>
            <a:r>
              <a:rPr/>
              <a:t> </a:t>
            </a:r>
            <a:r>
              <a:rPr/>
              <a:t>using</a:t>
            </a:r>
            <a:r>
              <a:rPr/>
              <a:t> </a:t>
            </a:r>
            <a:r>
              <a:rPr/>
              <a:t>the</a:t>
            </a:r>
            <a:r>
              <a:rPr/>
              <a:t> </a:t>
            </a:r>
            <a:r>
              <a:rPr/>
              <a:t>same</a:t>
            </a:r>
            <a:r>
              <a:rPr/>
              <a:t> </a:t>
            </a:r>
            <a:r>
              <a:rPr/>
              <a:t>visualization</a:t>
            </a:r>
            <a:r>
              <a:rPr/>
              <a:t> </a:t>
            </a:r>
            <a:r>
              <a:rPr/>
              <a:t>software</a:t>
            </a:r>
            <a:r>
              <a:rPr/>
              <a:t> </a:t>
            </a:r>
            <a:r>
              <a:rPr/>
              <a:t>as</a:t>
            </a:r>
            <a:r>
              <a:rPr/>
              <a:t> </a:t>
            </a:r>
            <a:r>
              <a:rPr/>
              <a:t>you.</a:t>
            </a:r>
            <a:r>
              <a:rPr/>
              <a:t> </a:t>
            </a:r>
            <a:r>
              <a:rPr/>
              <a:t>The</a:t>
            </a:r>
            <a:r>
              <a:rPr/>
              <a:t> </a:t>
            </a:r>
            <a:r>
              <a:rPr/>
              <a:t>advanced</a:t>
            </a:r>
            <a:r>
              <a:rPr/>
              <a:t> </a:t>
            </a:r>
            <a:r>
              <a:rPr/>
              <a:t>exercises</a:t>
            </a:r>
            <a:r>
              <a:rPr/>
              <a:t> </a:t>
            </a:r>
            <a:r>
              <a:rPr/>
              <a:t>will</a:t>
            </a:r>
            <a:r>
              <a:rPr/>
              <a:t> </a:t>
            </a:r>
            <a:r>
              <a:rPr/>
              <a:t>require</a:t>
            </a:r>
            <a:r>
              <a:rPr/>
              <a:t> </a:t>
            </a:r>
            <a:r>
              <a:rPr/>
              <a:t>the</a:t>
            </a:r>
            <a:r>
              <a:rPr/>
              <a:t> </a:t>
            </a:r>
            <a:r>
              <a:rPr/>
              <a:t>production</a:t>
            </a:r>
            <a:r>
              <a:rPr/>
              <a:t> </a:t>
            </a:r>
            <a:r>
              <a:rPr/>
              <a:t>of</a:t>
            </a:r>
            <a:r>
              <a:rPr/>
              <a:t> </a:t>
            </a:r>
            <a:r>
              <a:rPr/>
              <a:t>four</a:t>
            </a:r>
            <a:r>
              <a:rPr/>
              <a:t> </a:t>
            </a:r>
            <a:r>
              <a:rPr/>
              <a:t>or</a:t>
            </a:r>
            <a:r>
              <a:rPr/>
              <a:t> </a:t>
            </a:r>
            <a:r>
              <a:rPr/>
              <a:t>five</a:t>
            </a:r>
            <a:r>
              <a:rPr/>
              <a:t> </a:t>
            </a:r>
            <a:r>
              <a:rPr/>
              <a:t>different</a:t>
            </a:r>
            <a:r>
              <a:rPr/>
              <a:t> </a:t>
            </a:r>
            <a:r>
              <a:rPr/>
              <a:t>visualizations,</a:t>
            </a:r>
            <a:r>
              <a:rPr/>
              <a:t> </a:t>
            </a:r>
            <a:r>
              <a:rPr/>
              <a:t>so</a:t>
            </a:r>
            <a:r>
              <a:rPr/>
              <a:t> </a:t>
            </a:r>
            <a:r>
              <a:rPr/>
              <a:t>your</a:t>
            </a:r>
            <a:r>
              <a:rPr/>
              <a:t> </a:t>
            </a:r>
            <a:r>
              <a:rPr/>
              <a:t>group</a:t>
            </a:r>
            <a:r>
              <a:rPr/>
              <a:t> </a:t>
            </a:r>
            <a:r>
              <a:rPr/>
              <a:t>should</a:t>
            </a:r>
            <a:r>
              <a:rPr/>
              <a:t> </a:t>
            </a:r>
            <a:r>
              <a:rPr/>
              <a:t>adopt</a:t>
            </a:r>
            <a:r>
              <a:rPr/>
              <a:t> </a:t>
            </a:r>
            <a:r>
              <a:rPr/>
              <a:t>a</a:t>
            </a:r>
            <a:r>
              <a:rPr/>
              <a:t> </a:t>
            </a:r>
            <a:r>
              <a:rPr/>
              <a:t>“</a:t>
            </a:r>
            <a:r>
              <a:rPr/>
              <a:t>divide</a:t>
            </a:r>
            <a:r>
              <a:rPr/>
              <a:t> </a:t>
            </a:r>
            <a:r>
              <a:rPr/>
              <a:t>and</a:t>
            </a:r>
            <a:r>
              <a:rPr/>
              <a:t> </a:t>
            </a:r>
            <a:r>
              <a:rPr/>
              <a:t>conquer</a:t>
            </a:r>
            <a:r>
              <a:rPr/>
              <a:t>”</a:t>
            </a:r>
            <a:r>
              <a:rPr/>
              <a:t> </a:t>
            </a:r>
            <a:r>
              <a:rPr/>
              <a:t>strategy.</a:t>
            </a:r>
          </a:p>
          <a:p>
            <a:pPr lvl="0" marL="0" indent="0">
              <a:buNone/>
            </a:pPr>
          </a:p>
          <a:p>
            <a:pPr lvl="0" marL="0" indent="0">
              <a:buNone/>
            </a:pPr>
            <a:r>
              <a:rPr/>
              <a:t>Discussion</a:t>
            </a:r>
            <a:r>
              <a:rPr/>
              <a:t> </a:t>
            </a:r>
            <a:r>
              <a:rPr/>
              <a:t>questions</a:t>
            </a:r>
            <a:r>
              <a:rPr/>
              <a:t> </a:t>
            </a:r>
            <a:r>
              <a:rPr/>
              <a:t>will</a:t>
            </a:r>
            <a:r>
              <a:rPr/>
              <a:t> </a:t>
            </a:r>
            <a:r>
              <a:rPr/>
              <a:t>involve</a:t>
            </a:r>
            <a:r>
              <a:rPr/>
              <a:t> </a:t>
            </a:r>
            <a:r>
              <a:rPr/>
              <a:t>small</a:t>
            </a:r>
            <a:r>
              <a:rPr/>
              <a:t> </a:t>
            </a:r>
            <a:r>
              <a:rPr/>
              <a:t>groups,</a:t>
            </a:r>
            <a:r>
              <a:rPr/>
              <a:t> </a:t>
            </a:r>
            <a:r>
              <a:rPr/>
              <a:t>or</a:t>
            </a:r>
            <a:r>
              <a:rPr/>
              <a:t> </a:t>
            </a:r>
            <a:r>
              <a:rPr/>
              <a:t>sometimes</a:t>
            </a:r>
            <a:r>
              <a:rPr/>
              <a:t> </a:t>
            </a:r>
            <a:r>
              <a:rPr/>
              <a:t>just</a:t>
            </a:r>
            <a:r>
              <a:rPr/>
              <a:t> </a:t>
            </a:r>
            <a:r>
              <a:rPr/>
              <a:t>pairs</a:t>
            </a:r>
            <a:r>
              <a:rPr/>
              <a:t> </a:t>
            </a:r>
            <a:r>
              <a:rPr/>
              <a:t>of</a:t>
            </a:r>
            <a:r>
              <a:rPr/>
              <a:t> </a:t>
            </a:r>
            <a:r>
              <a:rPr/>
              <a:t>individuals.</a:t>
            </a:r>
            <a:r>
              <a:rPr/>
              <a:t> </a:t>
            </a:r>
            <a:r>
              <a:rPr/>
              <a:t>You</a:t>
            </a:r>
            <a:r>
              <a:rPr/>
              <a:t> </a:t>
            </a:r>
            <a:r>
              <a:rPr/>
              <a:t>will</a:t>
            </a:r>
            <a:r>
              <a:rPr/>
              <a:t> </a:t>
            </a:r>
            <a:r>
              <a:rPr/>
              <a:t>see</a:t>
            </a:r>
            <a:r>
              <a:rPr/>
              <a:t> </a:t>
            </a:r>
            <a:r>
              <a:rPr/>
              <a:t>a</a:t>
            </a:r>
            <a:r>
              <a:rPr/>
              <a:t> </a:t>
            </a:r>
            <a:r>
              <a:rPr/>
              <a:t>typical</a:t>
            </a:r>
            <a:r>
              <a:rPr/>
              <a:t> </a:t>
            </a:r>
            <a:r>
              <a:rPr/>
              <a:t>media</a:t>
            </a:r>
            <a:r>
              <a:rPr/>
              <a:t> </a:t>
            </a:r>
            <a:r>
              <a:rPr/>
              <a:t>presention</a:t>
            </a:r>
            <a:r>
              <a:rPr/>
              <a:t> </a:t>
            </a:r>
            <a:r>
              <a:rPr/>
              <a:t>of</a:t>
            </a:r>
            <a:r>
              <a:rPr/>
              <a:t> </a:t>
            </a:r>
            <a:r>
              <a:rPr/>
              <a:t>a</a:t>
            </a:r>
            <a:r>
              <a:rPr/>
              <a:t> </a:t>
            </a:r>
            <a:r>
              <a:rPr/>
              <a:t>visualization</a:t>
            </a:r>
            <a:r>
              <a:rPr/>
              <a:t> </a:t>
            </a:r>
            <a:r>
              <a:rPr/>
              <a:t>along</a:t>
            </a:r>
            <a:r>
              <a:rPr/>
              <a:t> </a:t>
            </a:r>
            <a:r>
              <a:rPr/>
              <a:t>with</a:t>
            </a:r>
            <a:r>
              <a:rPr/>
              <a:t> </a:t>
            </a:r>
            <a:r>
              <a:rPr/>
              <a:t>the</a:t>
            </a:r>
            <a:r>
              <a:rPr/>
              <a:t> </a:t>
            </a:r>
            <a:r>
              <a:rPr/>
              <a:t>newspaper</a:t>
            </a:r>
            <a:r>
              <a:rPr/>
              <a:t> </a:t>
            </a:r>
            <a:r>
              <a:rPr/>
              <a:t>or</a:t>
            </a:r>
            <a:r>
              <a:rPr/>
              <a:t> </a:t>
            </a:r>
            <a:r>
              <a:rPr/>
              <a:t>magazine</a:t>
            </a:r>
            <a:r>
              <a:rPr/>
              <a:t> </a:t>
            </a:r>
            <a:r>
              <a:rPr/>
              <a:t>article</a:t>
            </a:r>
            <a:r>
              <a:rPr/>
              <a:t> </a:t>
            </a:r>
            <a:r>
              <a:rPr/>
              <a:t>that</a:t>
            </a:r>
            <a:r>
              <a:rPr/>
              <a:t> </a:t>
            </a:r>
            <a:r>
              <a:rPr/>
              <a:t>accompanies</a:t>
            </a:r>
            <a:r>
              <a:rPr/>
              <a:t> </a:t>
            </a:r>
            <a:r>
              <a:rPr/>
              <a:t>it.</a:t>
            </a:r>
            <a:r>
              <a:rPr/>
              <a:t> </a:t>
            </a:r>
            <a:r>
              <a:rPr/>
              <a:t>You</a:t>
            </a:r>
            <a:r>
              <a:rPr/>
              <a:t> </a:t>
            </a:r>
            <a:r>
              <a:rPr/>
              <a:t>and</a:t>
            </a:r>
            <a:r>
              <a:rPr/>
              <a:t> </a:t>
            </a:r>
            <a:r>
              <a:rPr/>
              <a:t>your</a:t>
            </a:r>
            <a:r>
              <a:rPr/>
              <a:t> </a:t>
            </a:r>
            <a:r>
              <a:rPr/>
              <a:t>group</a:t>
            </a:r>
            <a:r>
              <a:rPr/>
              <a:t> </a:t>
            </a:r>
            <a:r>
              <a:rPr/>
              <a:t>will</a:t>
            </a:r>
            <a:r>
              <a:rPr/>
              <a:t> </a:t>
            </a:r>
            <a:r>
              <a:rPr/>
              <a:t>discuss</a:t>
            </a:r>
            <a:r>
              <a:rPr/>
              <a:t> </a:t>
            </a:r>
            <a:r>
              <a:rPr/>
              <a:t>the</a:t>
            </a:r>
            <a:r>
              <a:rPr/>
              <a:t> </a:t>
            </a:r>
            <a:r>
              <a:rPr/>
              <a:t>visualization</a:t>
            </a:r>
            <a:r>
              <a:rPr/>
              <a:t> </a:t>
            </a:r>
            <a:r>
              <a:rPr/>
              <a:t>guided</a:t>
            </a:r>
            <a:r>
              <a:rPr/>
              <a:t> </a:t>
            </a:r>
            <a:r>
              <a:rPr/>
              <a:t>by</a:t>
            </a:r>
            <a:r>
              <a:rPr/>
              <a:t> </a:t>
            </a:r>
            <a:r>
              <a:rPr/>
              <a:t>a</a:t>
            </a:r>
            <a:r>
              <a:rPr/>
              <a:t> </a:t>
            </a:r>
            <a:r>
              <a:rPr/>
              <a:t>few</a:t>
            </a:r>
            <a:r>
              <a:rPr/>
              <a:t> </a:t>
            </a:r>
            <a:r>
              <a:rPr/>
              <a:t>questions</a:t>
            </a:r>
            <a:r>
              <a:rPr/>
              <a:t> </a:t>
            </a:r>
            <a:r>
              <a:rPr/>
              <a:t>provided</a:t>
            </a:r>
            <a:r>
              <a:rPr/>
              <a:t> </a:t>
            </a:r>
            <a:r>
              <a:rPr/>
              <a:t>here.</a:t>
            </a:r>
            <a:r>
              <a:rPr/>
              <a:t> </a:t>
            </a:r>
            <a:r>
              <a:rPr/>
              <a:t>Some</a:t>
            </a:r>
            <a:r>
              <a:rPr/>
              <a:t> </a:t>
            </a:r>
            <a:r>
              <a:rPr/>
              <a:t>groups</a:t>
            </a:r>
            <a:r>
              <a:rPr/>
              <a:t> </a:t>
            </a:r>
            <a:r>
              <a:rPr/>
              <a:t>may</a:t>
            </a:r>
            <a:r>
              <a:rPr/>
              <a:t> </a:t>
            </a:r>
            <a:r>
              <a:rPr/>
              <a:t>be</a:t>
            </a:r>
            <a:r>
              <a:rPr/>
              <a:t> </a:t>
            </a:r>
            <a:r>
              <a:rPr/>
              <a:t>asked</a:t>
            </a:r>
            <a:r>
              <a:rPr/>
              <a:t> </a:t>
            </a:r>
            <a:r>
              <a:rPr/>
              <a:t>to</a:t>
            </a:r>
            <a:r>
              <a:rPr/>
              <a:t> </a:t>
            </a:r>
            <a:r>
              <a:rPr/>
              <a:t>make</a:t>
            </a:r>
            <a:r>
              <a:rPr/>
              <a:t> </a:t>
            </a:r>
            <a:r>
              <a:rPr/>
              <a:t>a</a:t>
            </a:r>
            <a:r>
              <a:rPr/>
              <a:t> </a:t>
            </a:r>
            <a:r>
              <a:rPr/>
              <a:t>short</a:t>
            </a:r>
            <a:r>
              <a:rPr/>
              <a:t> </a:t>
            </a:r>
            <a:r>
              <a:rPr/>
              <a:t>presentation</a:t>
            </a:r>
            <a:r>
              <a:rPr/>
              <a:t> </a:t>
            </a:r>
            <a:r>
              <a:rPr/>
              <a:t>to</a:t>
            </a:r>
            <a:r>
              <a:rPr/>
              <a:t> </a:t>
            </a:r>
            <a:r>
              <a:rPr/>
              <a:t>the</a:t>
            </a:r>
            <a:r>
              <a:rPr/>
              <a:t> </a:t>
            </a:r>
            <a:r>
              <a:rPr/>
              <a:t>entire</a:t>
            </a:r>
            <a:r>
              <a:rPr/>
              <a:t> </a:t>
            </a:r>
            <a:r>
              <a:rPr/>
              <a:t>class.</a:t>
            </a:r>
          </a:p>
          <a:p>
            <a:pPr lvl="0" marL="0" indent="0">
              <a:buNone/>
            </a:pPr>
          </a:p>
          <a:p>
            <a:pPr lvl="0" marL="0" indent="0">
              <a:buNone/>
            </a:pPr>
            <a:r>
              <a:rPr/>
              <a:t>You</a:t>
            </a:r>
            <a:r>
              <a:rPr/>
              <a:t> </a:t>
            </a:r>
            <a:r>
              <a:rPr/>
              <a:t>will</a:t>
            </a:r>
            <a:r>
              <a:rPr/>
              <a:t> </a:t>
            </a:r>
            <a:r>
              <a:rPr/>
              <a:t>get</a:t>
            </a:r>
            <a:r>
              <a:rPr/>
              <a:t> </a:t>
            </a:r>
            <a:r>
              <a:rPr/>
              <a:t>a</a:t>
            </a:r>
            <a:r>
              <a:rPr/>
              <a:t> </a:t>
            </a:r>
            <a:r>
              <a:rPr/>
              <a:t>short</a:t>
            </a:r>
            <a:r>
              <a:rPr/>
              <a:t> </a:t>
            </a:r>
            <a:r>
              <a:rPr/>
              <a:t>quiz</a:t>
            </a:r>
            <a:r>
              <a:rPr/>
              <a:t> </a:t>
            </a:r>
            <a:r>
              <a:rPr/>
              <a:t>at</a:t>
            </a:r>
            <a:r>
              <a:rPr/>
              <a:t> </a:t>
            </a:r>
            <a:r>
              <a:rPr/>
              <a:t>the</a:t>
            </a:r>
            <a:r>
              <a:rPr/>
              <a:t> </a:t>
            </a:r>
            <a:r>
              <a:rPr/>
              <a:t>end</a:t>
            </a:r>
            <a:r>
              <a:rPr/>
              <a:t> </a:t>
            </a:r>
            <a:r>
              <a:rPr/>
              <a:t>of</a:t>
            </a:r>
            <a:r>
              <a:rPr/>
              <a:t> </a:t>
            </a:r>
            <a:r>
              <a:rPr/>
              <a:t>the</a:t>
            </a:r>
            <a:r>
              <a:rPr/>
              <a:t> </a:t>
            </a:r>
            <a:r>
              <a:rPr/>
              <a:t>lecture.</a:t>
            </a:r>
            <a:r>
              <a:rPr/>
              <a:t> </a:t>
            </a:r>
            <a:r>
              <a:rPr/>
              <a:t>This</a:t>
            </a:r>
            <a:r>
              <a:rPr/>
              <a:t> </a:t>
            </a:r>
            <a:r>
              <a:rPr/>
              <a:t>will</a:t>
            </a:r>
            <a:r>
              <a:rPr/>
              <a:t> </a:t>
            </a:r>
            <a:r>
              <a:rPr/>
              <a:t>be</a:t>
            </a:r>
            <a:r>
              <a:rPr/>
              <a:t> </a:t>
            </a:r>
            <a:r>
              <a:rPr/>
              <a:t>multiple</a:t>
            </a:r>
            <a:r>
              <a:rPr/>
              <a:t> </a:t>
            </a:r>
            <a:r>
              <a:rPr/>
              <a:t>choice.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Find</a:t>
            </a:r>
            <a:r>
              <a:rPr/>
              <a:t> </a:t>
            </a:r>
            <a:r>
              <a:rPr/>
              <a:t>the</a:t>
            </a:r>
            <a:r>
              <a:rPr/>
              <a:t> </a:t>
            </a:r>
            <a:r>
              <a:rPr/>
              <a:t>proper</a:t>
            </a:r>
            <a:r>
              <a:rPr/>
              <a:t> </a:t>
            </a:r>
            <a:r>
              <a:rPr/>
              <a:t>location</a:t>
            </a:r>
            <a:r>
              <a:rPr/>
              <a:t> </a:t>
            </a:r>
            <a:r>
              <a:rPr/>
              <a:t>on</a:t>
            </a:r>
            <a:r>
              <a:rPr/>
              <a:t> </a:t>
            </a:r>
            <a:r>
              <a:rPr/>
              <a:t>your</a:t>
            </a:r>
            <a:r>
              <a:rPr/>
              <a:t> </a:t>
            </a:r>
            <a:r>
              <a:rPr/>
              <a:t>computer</a:t>
            </a:r>
            <a:r>
              <a:rPr/>
              <a:t> </a:t>
            </a:r>
            <a:r>
              <a:rPr/>
              <a:t>where</a:t>
            </a:r>
            <a:r>
              <a:rPr/>
              <a:t> </a:t>
            </a:r>
            <a:r>
              <a:rPr/>
              <a:t>you</a:t>
            </a:r>
            <a:r>
              <a:rPr/>
              <a:t> </a:t>
            </a:r>
            <a:r>
              <a:rPr/>
              <a:t>stored</a:t>
            </a:r>
            <a:r>
              <a:rPr/>
              <a:t> </a:t>
            </a:r>
            <a:r>
              <a:rPr/>
              <a:t>the</a:t>
            </a:r>
            <a:r>
              <a:rPr/>
              <a:t> </a:t>
            </a:r>
            <a:r>
              <a:rPr/>
              <a:t>downloaded</a:t>
            </a:r>
            <a:r>
              <a:rPr/>
              <a:t> </a:t>
            </a:r>
            <a:r>
              <a:rPr/>
              <a:t>file</a:t>
            </a:r>
            <a:r>
              <a:rPr/>
              <a:t> </a:t>
            </a:r>
            <a:r>
              <a:rPr/>
              <a:t>and</a:t>
            </a:r>
            <a:r>
              <a:rPr/>
              <a:t> </a:t>
            </a:r>
            <a:r>
              <a:rPr/>
              <a:t>open</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screen</a:t>
            </a:r>
            <a:r>
              <a:rPr/>
              <a:t> </a:t>
            </a:r>
            <a:r>
              <a:rPr/>
              <a:t>should</a:t>
            </a:r>
            <a:r>
              <a:rPr/>
              <a:t> </a:t>
            </a:r>
            <a:r>
              <a:rPr/>
              <a:t>look</a:t>
            </a:r>
            <a:r>
              <a:rPr/>
              <a:t> </a:t>
            </a:r>
            <a:r>
              <a:rPr/>
              <a:t>something</a:t>
            </a:r>
            <a:r>
              <a:rPr/>
              <a:t> </a:t>
            </a:r>
            <a:r>
              <a:rPr/>
              <a:t>like</a:t>
            </a:r>
            <a:r>
              <a:rPr/>
              <a:t> </a:t>
            </a:r>
            <a:r>
              <a:rPr/>
              <a:t>this</a:t>
            </a:r>
            <a:r>
              <a:rPr/>
              <a:t> </a:t>
            </a:r>
            <a:r>
              <a:rPr/>
              <a:t>if</a:t>
            </a:r>
            <a:r>
              <a:rPr/>
              <a:t> </a:t>
            </a:r>
            <a:r>
              <a:rPr/>
              <a:t>you</a:t>
            </a:r>
            <a:r>
              <a:rPr/>
              <a:t> </a:t>
            </a:r>
            <a:r>
              <a:rPr/>
              <a:t>imported</a:t>
            </a:r>
            <a:r>
              <a:rPr/>
              <a:t> </a:t>
            </a:r>
            <a:r>
              <a:rPr/>
              <a:t>the</a:t>
            </a:r>
            <a:r>
              <a:rPr/>
              <a:t> </a:t>
            </a:r>
            <a:r>
              <a:rPr/>
              <a:t>data</a:t>
            </a:r>
            <a:r>
              <a:rPr/>
              <a:t> </a:t>
            </a:r>
            <a:r>
              <a:rPr/>
              <a:t>correctly.</a:t>
            </a:r>
            <a:r>
              <a:rPr/>
              <a:t> </a:t>
            </a:r>
            <a:r>
              <a:rPr/>
              <a:t>Click</a:t>
            </a:r>
            <a:r>
              <a:rPr/>
              <a:t> </a:t>
            </a:r>
            <a:r>
              <a:rPr/>
              <a:t>on</a:t>
            </a:r>
            <a:r>
              <a:rPr/>
              <a:t> </a:t>
            </a:r>
            <a:r>
              <a:rPr/>
              <a:t>the</a:t>
            </a:r>
            <a:r>
              <a:rPr/>
              <a:t> </a:t>
            </a:r>
            <a:r>
              <a:rPr/>
              <a:t>sheet1</a:t>
            </a:r>
            <a:r>
              <a:rPr/>
              <a:t> </a:t>
            </a:r>
            <a:r>
              <a:rPr/>
              <a:t>tab</a:t>
            </a:r>
            <a:r>
              <a:rPr/>
              <a:t> </a:t>
            </a:r>
            <a:r>
              <a:rPr/>
              <a:t>in</a:t>
            </a:r>
            <a:r>
              <a:rPr/>
              <a:t> </a:t>
            </a:r>
            <a:r>
              <a:rPr/>
              <a:t>the</a:t>
            </a:r>
            <a:r>
              <a:rPr/>
              <a:t> </a:t>
            </a:r>
            <a:r>
              <a:rPr/>
              <a:t>lower</a:t>
            </a:r>
            <a:r>
              <a:rPr/>
              <a:t> </a:t>
            </a:r>
            <a:r>
              <a:rPr/>
              <a:t>left</a:t>
            </a:r>
            <a:r>
              <a:rPr/>
              <a:t> </a:t>
            </a:r>
            <a:r>
              <a:rPr/>
              <a:t>corner</a:t>
            </a:r>
            <a:r>
              <a:rPr/>
              <a:t> </a:t>
            </a:r>
            <a:r>
              <a:rPr/>
              <a:t>to</a:t>
            </a:r>
            <a:r>
              <a:rPr/>
              <a:t> </a:t>
            </a:r>
            <a:r>
              <a:rPr/>
              <a:t>open</a:t>
            </a:r>
            <a:r>
              <a:rPr/>
              <a:t> </a:t>
            </a:r>
            <a:r>
              <a:rPr/>
              <a:t>up</a:t>
            </a:r>
            <a:r>
              <a:rPr/>
              <a:t> </a:t>
            </a:r>
            <a:r>
              <a:rPr/>
              <a:t>a</a:t>
            </a:r>
            <a:r>
              <a:rPr/>
              <a:t> </a:t>
            </a:r>
            <a:r>
              <a:rPr/>
              <a:t>blank</a:t>
            </a:r>
            <a:r>
              <a:rPr/>
              <a:t> </a:t>
            </a:r>
            <a:r>
              <a:rPr/>
              <a:t>visualization</a:t>
            </a:r>
            <a:r>
              <a:rPr/>
              <a:t> </a:t>
            </a:r>
            <a:r>
              <a:rPr/>
              <a:t>page.</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Tableau</a:t>
            </a:r>
            <a:r>
              <a:rPr/>
              <a:t> </a:t>
            </a:r>
            <a:r>
              <a:rPr/>
              <a:t>will</a:t>
            </a:r>
            <a:r>
              <a:rPr/>
              <a:t> </a:t>
            </a:r>
            <a:r>
              <a:rPr/>
              <a:t>try</a:t>
            </a:r>
            <a:r>
              <a:rPr/>
              <a:t> </a:t>
            </a:r>
            <a:r>
              <a:rPr/>
              <a:t>to</a:t>
            </a:r>
            <a:r>
              <a:rPr/>
              <a:t> </a:t>
            </a:r>
            <a:r>
              <a:rPr/>
              <a:t>classify</a:t>
            </a:r>
            <a:r>
              <a:rPr/>
              <a:t> </a:t>
            </a:r>
            <a:r>
              <a:rPr/>
              <a:t>your</a:t>
            </a:r>
            <a:r>
              <a:rPr/>
              <a:t> </a:t>
            </a:r>
            <a:r>
              <a:rPr/>
              <a:t>data</a:t>
            </a:r>
            <a:r>
              <a:rPr/>
              <a:t> </a:t>
            </a:r>
            <a:r>
              <a:rPr/>
              <a:t>as</a:t>
            </a:r>
            <a:r>
              <a:rPr/>
              <a:t> </a:t>
            </a:r>
            <a:r>
              <a:rPr/>
              <a:t>measures</a:t>
            </a:r>
            <a:r>
              <a:rPr/>
              <a:t> </a:t>
            </a:r>
            <a:r>
              <a:rPr/>
              <a:t>or</a:t>
            </a:r>
            <a:r>
              <a:rPr/>
              <a:t> </a:t>
            </a:r>
            <a:r>
              <a:rPr/>
              <a:t>dimensions</a:t>
            </a:r>
            <a:r>
              <a:rPr/>
              <a:t> </a:t>
            </a:r>
            <a:r>
              <a:rPr/>
              <a:t>and</a:t>
            </a:r>
            <a:r>
              <a:rPr/>
              <a:t> </a:t>
            </a:r>
            <a:r>
              <a:rPr/>
              <a:t>will</a:t>
            </a:r>
            <a:r>
              <a:rPr/>
              <a:t> </a:t>
            </a:r>
            <a:r>
              <a:rPr/>
              <a:t>also</a:t>
            </a:r>
            <a:r>
              <a:rPr/>
              <a:t> </a:t>
            </a:r>
            <a:r>
              <a:rPr/>
              <a:t>try</a:t>
            </a:r>
            <a:r>
              <a:rPr/>
              <a:t> </a:t>
            </a:r>
            <a:r>
              <a:rPr/>
              <a:t>to</a:t>
            </a:r>
            <a:r>
              <a:rPr/>
              <a:t> </a:t>
            </a:r>
            <a:r>
              <a:rPr/>
              <a:t>decide</a:t>
            </a:r>
            <a:r>
              <a:rPr/>
              <a:t> </a:t>
            </a:r>
            <a:r>
              <a:rPr/>
              <a:t>whether</a:t>
            </a:r>
            <a:r>
              <a:rPr/>
              <a:t> </a:t>
            </a:r>
            <a:r>
              <a:rPr/>
              <a:t>they</a:t>
            </a:r>
            <a:r>
              <a:rPr/>
              <a:t> </a:t>
            </a:r>
            <a:r>
              <a:rPr/>
              <a:t>are</a:t>
            </a:r>
            <a:r>
              <a:rPr/>
              <a:t> </a:t>
            </a:r>
            <a:r>
              <a:rPr/>
              <a:t>categorical</a:t>
            </a:r>
            <a:r>
              <a:rPr/>
              <a:t> </a:t>
            </a:r>
            <a:r>
              <a:rPr/>
              <a:t>(designated</a:t>
            </a:r>
            <a:r>
              <a:rPr/>
              <a:t> </a:t>
            </a:r>
            <a:r>
              <a:rPr/>
              <a:t>by</a:t>
            </a:r>
            <a:r>
              <a:rPr/>
              <a:t> </a:t>
            </a:r>
            <a:r>
              <a:rPr/>
              <a:t>blue</a:t>
            </a:r>
            <a:r>
              <a:rPr/>
              <a:t> </a:t>
            </a:r>
            <a:r>
              <a:rPr/>
              <a:t>tags)</a:t>
            </a:r>
            <a:r>
              <a:rPr/>
              <a:t> </a:t>
            </a:r>
            <a:r>
              <a:rPr/>
              <a:t>or</a:t>
            </a:r>
            <a:r>
              <a:rPr/>
              <a:t> </a:t>
            </a:r>
            <a:r>
              <a:rPr/>
              <a:t>continuous</a:t>
            </a:r>
            <a:r>
              <a:rPr/>
              <a:t> </a:t>
            </a:r>
            <a:r>
              <a:rPr/>
              <a:t>(designated</a:t>
            </a:r>
            <a:r>
              <a:rPr/>
              <a:t> </a:t>
            </a:r>
            <a:r>
              <a:rPr/>
              <a:t>by</a:t>
            </a:r>
            <a:r>
              <a:rPr/>
              <a:t> </a:t>
            </a:r>
            <a:r>
              <a:rPr/>
              <a:t>green</a:t>
            </a:r>
            <a:r>
              <a:rPr/>
              <a:t> </a:t>
            </a:r>
            <a:r>
              <a:rPr/>
              <a:t>tags).</a:t>
            </a:r>
            <a:r>
              <a:rPr/>
              <a:t> </a:t>
            </a:r>
            <a:r>
              <a:rPr/>
              <a:t>Don’t</a:t>
            </a:r>
            <a:r>
              <a:rPr/>
              <a:t> </a:t>
            </a:r>
            <a:r>
              <a:rPr/>
              <a:t>worry</a:t>
            </a:r>
            <a:r>
              <a:rPr/>
              <a:t> </a:t>
            </a:r>
            <a:r>
              <a:rPr/>
              <a:t>too</a:t>
            </a:r>
            <a:r>
              <a:rPr/>
              <a:t> </a:t>
            </a:r>
            <a:r>
              <a:rPr/>
              <a:t>much</a:t>
            </a:r>
            <a:r>
              <a:rPr/>
              <a:t> </a:t>
            </a:r>
            <a:r>
              <a:rPr/>
              <a:t>about</a:t>
            </a:r>
            <a:r>
              <a:rPr/>
              <a:t> </a:t>
            </a:r>
            <a:r>
              <a:rPr/>
              <a:t>this</a:t>
            </a:r>
            <a:r>
              <a:rPr/>
              <a:t> </a:t>
            </a:r>
            <a:r>
              <a:rPr/>
              <a:t>now,</a:t>
            </a:r>
            <a:r>
              <a:rPr/>
              <a:t> </a:t>
            </a:r>
            <a:r>
              <a:rPr/>
              <a:t>other</a:t>
            </a:r>
            <a:r>
              <a:rPr/>
              <a:t> </a:t>
            </a:r>
            <a:r>
              <a:rPr/>
              <a:t>than</a:t>
            </a:r>
            <a:r>
              <a:rPr/>
              <a:t> </a:t>
            </a:r>
            <a:r>
              <a:rPr/>
              <a:t>to</a:t>
            </a:r>
            <a:r>
              <a:rPr/>
              <a:t> </a:t>
            </a:r>
            <a:r>
              <a:rPr/>
              <a:t>note</a:t>
            </a:r>
            <a:r>
              <a:rPr/>
              <a:t> </a:t>
            </a:r>
            <a:r>
              <a:rPr/>
              <a:t>that</a:t>
            </a:r>
            <a:r>
              <a:rPr/>
              <a:t> </a:t>
            </a:r>
            <a:r>
              <a:rPr/>
              <a:t>changing</a:t>
            </a:r>
            <a:r>
              <a:rPr/>
              <a:t> </a:t>
            </a:r>
            <a:r>
              <a:rPr/>
              <a:t>the</a:t>
            </a:r>
            <a:r>
              <a:rPr/>
              <a:t> </a:t>
            </a:r>
            <a:r>
              <a:rPr/>
              <a:t>designations</a:t>
            </a:r>
            <a:r>
              <a:rPr/>
              <a:t> </a:t>
            </a:r>
            <a:r>
              <a:rPr/>
              <a:t>that</a:t>
            </a:r>
            <a:r>
              <a:rPr/>
              <a:t> </a:t>
            </a:r>
            <a:r>
              <a:rPr/>
              <a:t>Tableau</a:t>
            </a:r>
            <a:r>
              <a:rPr/>
              <a:t> </a:t>
            </a:r>
            <a:r>
              <a:rPr/>
              <a:t>makes</a:t>
            </a:r>
            <a:r>
              <a:rPr/>
              <a:t> </a:t>
            </a:r>
            <a:r>
              <a:rPr/>
              <a:t>will</a:t>
            </a:r>
            <a:r>
              <a:rPr/>
              <a:t> </a:t>
            </a:r>
            <a:r>
              <a:rPr/>
              <a:t>change</a:t>
            </a:r>
            <a:r>
              <a:rPr/>
              <a:t> </a:t>
            </a:r>
            <a:r>
              <a:rPr/>
              <a:t>how</a:t>
            </a:r>
            <a:r>
              <a:rPr/>
              <a:t> </a:t>
            </a:r>
            <a:r>
              <a:rPr/>
              <a:t>you</a:t>
            </a:r>
            <a:r>
              <a:rPr/>
              <a:t> </a:t>
            </a:r>
            <a:r>
              <a:rPr/>
              <a:t>visualize</a:t>
            </a:r>
            <a:r>
              <a:rPr/>
              <a:t> </a:t>
            </a:r>
            <a:r>
              <a:rPr/>
              <a:t>things.</a:t>
            </a:r>
          </a:p>
          <a:p>
            <a:pPr lvl="0" marL="0" indent="0">
              <a:buNone/>
            </a:pPr>
          </a:p>
          <a:p>
            <a:pPr lvl="0" marL="0" indent="0">
              <a:buNone/>
            </a:pPr>
            <a:r>
              <a:rPr/>
              <a:t>Drag</a:t>
            </a:r>
            <a:r>
              <a:rPr/>
              <a:t> </a:t>
            </a:r>
            <a:r>
              <a:rPr/>
              <a:t>the</a:t>
            </a:r>
            <a:r>
              <a:rPr/>
              <a:t> </a:t>
            </a:r>
            <a:r>
              <a:rPr/>
              <a:t>variable</a:t>
            </a:r>
            <a:r>
              <a:rPr/>
              <a:t> </a:t>
            </a:r>
            <a:r>
              <a:rPr/>
              <a:t>Age</a:t>
            </a:r>
            <a:r>
              <a:rPr/>
              <a:t> </a:t>
            </a:r>
            <a:r>
              <a:rPr/>
              <a:t>into</a:t>
            </a:r>
            <a:r>
              <a:rPr/>
              <a:t> </a:t>
            </a:r>
            <a:r>
              <a:rPr/>
              <a:t>the</a:t>
            </a:r>
            <a:r>
              <a:rPr/>
              <a:t> </a:t>
            </a:r>
            <a:r>
              <a:rPr/>
              <a:t>Columns</a:t>
            </a:r>
            <a:r>
              <a:rPr/>
              <a:t> </a:t>
            </a:r>
            <a:r>
              <a:rPr/>
              <a:t>field</a:t>
            </a:r>
            <a:r>
              <a:rPr/>
              <a:t> </a:t>
            </a:r>
            <a:r>
              <a:rPr/>
              <a:t>and</a:t>
            </a:r>
            <a:r>
              <a:rPr/>
              <a:t> </a:t>
            </a:r>
            <a:r>
              <a:rPr/>
              <a:t>drag</a:t>
            </a:r>
            <a:r>
              <a:rPr/>
              <a:t> </a:t>
            </a:r>
            <a:r>
              <a:rPr/>
              <a:t>Price</a:t>
            </a:r>
            <a:r>
              <a:rPr/>
              <a:t> </a:t>
            </a:r>
            <a:r>
              <a:rPr/>
              <a:t>into</a:t>
            </a:r>
            <a:r>
              <a:rPr/>
              <a:t> </a:t>
            </a:r>
            <a:r>
              <a:rPr/>
              <a:t>the</a:t>
            </a:r>
            <a:r>
              <a:rPr/>
              <a:t> </a:t>
            </a:r>
            <a:r>
              <a:rPr/>
              <a:t>Rows</a:t>
            </a:r>
            <a:r>
              <a:rPr/>
              <a:t> </a:t>
            </a:r>
            <a:r>
              <a:rPr/>
              <a:t>field</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Tableau</a:t>
            </a:r>
            <a:r>
              <a:rPr/>
              <a:t> </a:t>
            </a:r>
            <a:r>
              <a:rPr/>
              <a:t>makes</a:t>
            </a:r>
            <a:r>
              <a:rPr/>
              <a:t> </a:t>
            </a:r>
            <a:r>
              <a:rPr/>
              <a:t>some</a:t>
            </a:r>
            <a:r>
              <a:rPr/>
              <a:t> </a:t>
            </a:r>
            <a:r>
              <a:rPr/>
              <a:t>educated</a:t>
            </a:r>
            <a:r>
              <a:rPr/>
              <a:t> </a:t>
            </a:r>
            <a:r>
              <a:rPr/>
              <a:t>guesses</a:t>
            </a:r>
            <a:r>
              <a:rPr/>
              <a:t> </a:t>
            </a:r>
            <a:r>
              <a:rPr/>
              <a:t>about</a:t>
            </a:r>
            <a:r>
              <a:rPr/>
              <a:t> </a:t>
            </a:r>
            <a:r>
              <a:rPr/>
              <a:t>what</a:t>
            </a:r>
            <a:r>
              <a:rPr/>
              <a:t> </a:t>
            </a:r>
            <a:r>
              <a:rPr/>
              <a:t>you</a:t>
            </a:r>
            <a:r>
              <a:rPr/>
              <a:t> </a:t>
            </a:r>
            <a:r>
              <a:rPr/>
              <a:t>want.</a:t>
            </a:r>
            <a:r>
              <a:rPr/>
              <a:t> </a:t>
            </a:r>
            <a:r>
              <a:rPr/>
              <a:t>It</a:t>
            </a:r>
            <a:r>
              <a:rPr/>
              <a:t> </a:t>
            </a:r>
            <a:r>
              <a:rPr/>
              <a:t>thinks</a:t>
            </a:r>
            <a:r>
              <a:rPr/>
              <a:t> </a:t>
            </a:r>
            <a:r>
              <a:rPr/>
              <a:t>that</a:t>
            </a:r>
            <a:r>
              <a:rPr/>
              <a:t> </a:t>
            </a:r>
            <a:r>
              <a:rPr/>
              <a:t>you</a:t>
            </a:r>
            <a:r>
              <a:rPr/>
              <a:t> </a:t>
            </a:r>
            <a:r>
              <a:rPr/>
              <a:t>are</a:t>
            </a:r>
            <a:r>
              <a:rPr/>
              <a:t> </a:t>
            </a:r>
            <a:r>
              <a:rPr/>
              <a:t>interested</a:t>
            </a:r>
            <a:r>
              <a:rPr/>
              <a:t> </a:t>
            </a:r>
            <a:r>
              <a:rPr/>
              <a:t>in</a:t>
            </a:r>
            <a:r>
              <a:rPr/>
              <a:t> </a:t>
            </a:r>
            <a:r>
              <a:rPr/>
              <a:t>aggregating</a:t>
            </a:r>
            <a:r>
              <a:rPr/>
              <a:t> </a:t>
            </a:r>
            <a:r>
              <a:rPr/>
              <a:t>age</a:t>
            </a:r>
            <a:r>
              <a:rPr/>
              <a:t> </a:t>
            </a:r>
            <a:r>
              <a:rPr/>
              <a:t>and</a:t>
            </a:r>
            <a:r>
              <a:rPr/>
              <a:t> </a:t>
            </a:r>
            <a:r>
              <a:rPr/>
              <a:t>price</a:t>
            </a:r>
            <a:r>
              <a:rPr/>
              <a:t> </a:t>
            </a:r>
            <a:r>
              <a:rPr/>
              <a:t>and</a:t>
            </a:r>
            <a:r>
              <a:rPr/>
              <a:t> </a:t>
            </a:r>
            <a:r>
              <a:rPr/>
              <a:t>plots</a:t>
            </a:r>
            <a:r>
              <a:rPr/>
              <a:t> </a:t>
            </a:r>
            <a:r>
              <a:rPr/>
              <a:t>a</a:t>
            </a:r>
            <a:r>
              <a:rPr/>
              <a:t> </a:t>
            </a:r>
            <a:r>
              <a:rPr/>
              <a:t>single</a:t>
            </a:r>
            <a:r>
              <a:rPr/>
              <a:t> </a:t>
            </a:r>
            <a:r>
              <a:rPr/>
              <a:t>data</a:t>
            </a:r>
            <a:r>
              <a:rPr/>
              <a:t> </a:t>
            </a:r>
            <a:r>
              <a:rPr/>
              <a:t>point</a:t>
            </a:r>
            <a:r>
              <a:rPr/>
              <a:t> </a:t>
            </a:r>
            <a:r>
              <a:rPr/>
              <a:t>with</a:t>
            </a:r>
            <a:r>
              <a:rPr/>
              <a:t> </a:t>
            </a:r>
            <a:r>
              <a:rPr/>
              <a:t>the</a:t>
            </a:r>
            <a:r>
              <a:rPr/>
              <a:t> </a:t>
            </a:r>
            <a:r>
              <a:rPr/>
              <a:t>sum</a:t>
            </a:r>
            <a:r>
              <a:rPr/>
              <a:t> </a:t>
            </a:r>
            <a:r>
              <a:rPr/>
              <a:t>of</a:t>
            </a:r>
            <a:r>
              <a:rPr/>
              <a:t> </a:t>
            </a:r>
            <a:r>
              <a:rPr/>
              <a:t>all</a:t>
            </a:r>
            <a:r>
              <a:rPr/>
              <a:t> </a:t>
            </a:r>
            <a:r>
              <a:rPr/>
              <a:t>the</a:t>
            </a:r>
            <a:r>
              <a:rPr/>
              <a:t> </a:t>
            </a:r>
            <a:r>
              <a:rPr/>
              <a:t>ages</a:t>
            </a:r>
            <a:r>
              <a:rPr/>
              <a:t> </a:t>
            </a:r>
            <a:r>
              <a:rPr/>
              <a:t>of</a:t>
            </a:r>
            <a:r>
              <a:rPr/>
              <a:t> </a:t>
            </a:r>
            <a:r>
              <a:rPr/>
              <a:t>the</a:t>
            </a:r>
            <a:r>
              <a:rPr/>
              <a:t> </a:t>
            </a:r>
            <a:r>
              <a:rPr/>
              <a:t>houses</a:t>
            </a:r>
            <a:r>
              <a:rPr/>
              <a:t> </a:t>
            </a:r>
            <a:r>
              <a:rPr/>
              <a:t>on</a:t>
            </a:r>
            <a:r>
              <a:rPr/>
              <a:t> </a:t>
            </a:r>
            <a:r>
              <a:rPr/>
              <a:t>the</a:t>
            </a:r>
            <a:r>
              <a:rPr/>
              <a:t> </a:t>
            </a:r>
            <a:r>
              <a:rPr/>
              <a:t>X</a:t>
            </a:r>
            <a:r>
              <a:rPr/>
              <a:t> </a:t>
            </a:r>
            <a:r>
              <a:rPr/>
              <a:t>axis</a:t>
            </a:r>
            <a:r>
              <a:rPr/>
              <a:t> </a:t>
            </a:r>
            <a:r>
              <a:rPr/>
              <a:t>and</a:t>
            </a:r>
            <a:r>
              <a:rPr/>
              <a:t> </a:t>
            </a:r>
            <a:r>
              <a:rPr/>
              <a:t>the</a:t>
            </a:r>
            <a:r>
              <a:rPr/>
              <a:t> </a:t>
            </a:r>
            <a:r>
              <a:rPr/>
              <a:t>sum</a:t>
            </a:r>
            <a:r>
              <a:rPr/>
              <a:t> </a:t>
            </a:r>
            <a:r>
              <a:rPr/>
              <a:t>of</a:t>
            </a:r>
            <a:r>
              <a:rPr/>
              <a:t> </a:t>
            </a:r>
            <a:r>
              <a:rPr/>
              <a:t>all</a:t>
            </a:r>
            <a:r>
              <a:rPr/>
              <a:t> </a:t>
            </a:r>
            <a:r>
              <a:rPr/>
              <a:t>the</a:t>
            </a:r>
            <a:r>
              <a:rPr/>
              <a:t> </a:t>
            </a:r>
            <a:r>
              <a:rPr/>
              <a:t>prices</a:t>
            </a:r>
            <a:r>
              <a:rPr/>
              <a:t> </a:t>
            </a:r>
            <a:r>
              <a:rPr/>
              <a:t>on</a:t>
            </a:r>
            <a:r>
              <a:rPr/>
              <a:t> </a:t>
            </a:r>
            <a:r>
              <a:rPr/>
              <a:t>the</a:t>
            </a:r>
            <a:r>
              <a:rPr/>
              <a:t> </a:t>
            </a:r>
            <a:r>
              <a:rPr/>
              <a:t>Y</a:t>
            </a:r>
            <a:r>
              <a:rPr/>
              <a:t> </a:t>
            </a:r>
            <a:r>
              <a:rPr/>
              <a:t>axis.</a:t>
            </a:r>
          </a:p>
          <a:p>
            <a:pPr lvl="0" marL="0" indent="0">
              <a:buNone/>
            </a:pPr>
          </a:p>
          <a:p>
            <a:pPr lvl="0" marL="0" indent="0">
              <a:buNone/>
            </a:pPr>
            <a:r>
              <a:rPr/>
              <a:t>This</a:t>
            </a:r>
            <a:r>
              <a:rPr/>
              <a:t> </a:t>
            </a:r>
            <a:r>
              <a:rPr/>
              <a:t>is</a:t>
            </a:r>
            <a:r>
              <a:rPr/>
              <a:t> </a:t>
            </a:r>
            <a:r>
              <a:rPr/>
              <a:t>not</a:t>
            </a:r>
            <a:r>
              <a:rPr/>
              <a:t> </a:t>
            </a:r>
            <a:r>
              <a:rPr/>
              <a:t>what</a:t>
            </a:r>
            <a:r>
              <a:rPr/>
              <a:t> </a:t>
            </a:r>
            <a:r>
              <a:rPr/>
              <a:t>you</a:t>
            </a:r>
            <a:r>
              <a:rPr/>
              <a:t> </a:t>
            </a:r>
            <a:r>
              <a:rPr/>
              <a:t>want,</a:t>
            </a:r>
            <a:r>
              <a:rPr/>
              <a:t> </a:t>
            </a:r>
            <a:r>
              <a:rPr/>
              <a:t>but</a:t>
            </a:r>
            <a:r>
              <a:rPr/>
              <a:t> </a:t>
            </a:r>
            <a:r>
              <a:rPr/>
              <a:t>that’s</a:t>
            </a:r>
            <a:r>
              <a:rPr/>
              <a:t> </a:t>
            </a:r>
            <a:r>
              <a:rPr/>
              <a:t>okay.</a:t>
            </a:r>
            <a:r>
              <a:rPr/>
              <a:t> </a:t>
            </a:r>
            <a:r>
              <a:rPr/>
              <a:t>Better</a:t>
            </a:r>
            <a:r>
              <a:rPr/>
              <a:t> </a:t>
            </a:r>
            <a:r>
              <a:rPr/>
              <a:t>a</a:t>
            </a:r>
            <a:r>
              <a:rPr/>
              <a:t> </a:t>
            </a:r>
            <a:r>
              <a:rPr/>
              <a:t>wrong</a:t>
            </a:r>
            <a:r>
              <a:rPr/>
              <a:t> </a:t>
            </a:r>
            <a:r>
              <a:rPr/>
              <a:t>guess</a:t>
            </a:r>
            <a:r>
              <a:rPr/>
              <a:t> </a:t>
            </a:r>
            <a:r>
              <a:rPr/>
              <a:t>that</a:t>
            </a:r>
            <a:r>
              <a:rPr/>
              <a:t> </a:t>
            </a:r>
            <a:r>
              <a:rPr/>
              <a:t>you</a:t>
            </a:r>
            <a:r>
              <a:rPr/>
              <a:t> </a:t>
            </a:r>
            <a:r>
              <a:rPr/>
              <a:t>can</a:t>
            </a:r>
            <a:r>
              <a:rPr/>
              <a:t> </a:t>
            </a:r>
            <a:r>
              <a:rPr/>
              <a:t>correct</a:t>
            </a:r>
            <a:r>
              <a:rPr/>
              <a:t> </a:t>
            </a:r>
            <a:r>
              <a:rPr/>
              <a:t>than</a:t>
            </a:r>
            <a:r>
              <a:rPr/>
              <a:t> </a:t>
            </a:r>
            <a:r>
              <a:rPr/>
              <a:t>no</a:t>
            </a:r>
            <a:r>
              <a:rPr/>
              <a:t> </a:t>
            </a:r>
            <a:r>
              <a:rPr/>
              <a:t>guess</a:t>
            </a:r>
            <a:r>
              <a:rPr/>
              <a:t> </a:t>
            </a:r>
            <a:r>
              <a:rPr/>
              <a:t>at</a:t>
            </a:r>
            <a:r>
              <a:rPr/>
              <a:t> </a:t>
            </a:r>
            <a:r>
              <a:rPr/>
              <a:t>all.</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Click</a:t>
            </a:r>
            <a:r>
              <a:rPr/>
              <a:t> </a:t>
            </a:r>
            <a:r>
              <a:rPr/>
              <a:t>on</a:t>
            </a:r>
            <a:r>
              <a:rPr/>
              <a:t> </a:t>
            </a:r>
            <a:r>
              <a:rPr/>
              <a:t>the</a:t>
            </a:r>
            <a:r>
              <a:rPr/>
              <a:t> </a:t>
            </a:r>
            <a:r>
              <a:rPr/>
              <a:t>green</a:t>
            </a:r>
            <a:r>
              <a:rPr/>
              <a:t> </a:t>
            </a:r>
            <a:r>
              <a:rPr/>
              <a:t>Sum(Age)</a:t>
            </a:r>
            <a:r>
              <a:rPr/>
              <a:t> </a:t>
            </a:r>
            <a:r>
              <a:rPr/>
              <a:t>and</a:t>
            </a:r>
            <a:r>
              <a:rPr/>
              <a:t> </a:t>
            </a:r>
            <a:r>
              <a:rPr/>
              <a:t>change</a:t>
            </a:r>
            <a:r>
              <a:rPr/>
              <a:t> </a:t>
            </a:r>
            <a:r>
              <a:rPr/>
              <a:t>it</a:t>
            </a:r>
            <a:r>
              <a:rPr/>
              <a:t> </a:t>
            </a:r>
            <a:r>
              <a:rPr/>
              <a:t>from</a:t>
            </a:r>
            <a:r>
              <a:rPr/>
              <a:t> </a:t>
            </a:r>
            <a:r>
              <a:rPr/>
              <a:t>Measure(Sum)</a:t>
            </a:r>
            <a:r>
              <a:rPr/>
              <a:t> </a:t>
            </a:r>
            <a:r>
              <a:rPr/>
              <a:t>to</a:t>
            </a:r>
            <a:r>
              <a:rPr/>
              <a:t> </a:t>
            </a:r>
            <a:r>
              <a:rPr/>
              <a:t>Dimension.</a:t>
            </a:r>
            <a:r>
              <a:rPr/>
              <a:t> </a:t>
            </a:r>
            <a:r>
              <a:rPr/>
              <a:t>Don’t</a:t>
            </a:r>
            <a:r>
              <a:rPr/>
              <a:t> </a:t>
            </a:r>
            <a:r>
              <a:rPr/>
              <a:t>freak</a:t>
            </a:r>
            <a:r>
              <a:rPr/>
              <a:t> </a:t>
            </a:r>
            <a:r>
              <a:rPr/>
              <a:t>out</a:t>
            </a:r>
            <a:r>
              <a:rPr/>
              <a:t> </a:t>
            </a:r>
            <a:r>
              <a:rPr/>
              <a:t>when</a:t>
            </a:r>
            <a:r>
              <a:rPr/>
              <a:t> </a:t>
            </a:r>
            <a:r>
              <a:rPr/>
              <a:t>the</a:t>
            </a:r>
            <a:r>
              <a:rPr/>
              <a:t> </a:t>
            </a:r>
            <a:r>
              <a:rPr/>
              <a:t>graph</a:t>
            </a:r>
            <a:r>
              <a:rPr/>
              <a:t> </a:t>
            </a:r>
            <a:r>
              <a:rPr/>
              <a:t>goes</a:t>
            </a:r>
            <a:r>
              <a:rPr/>
              <a:t> </a:t>
            </a:r>
            <a:r>
              <a:rPr/>
              <a:t>all</a:t>
            </a:r>
            <a:r>
              <a:rPr/>
              <a:t> </a:t>
            </a:r>
            <a:r>
              <a:rPr/>
              <a:t>bonkers</a:t>
            </a:r>
            <a:r>
              <a:rPr/>
              <a:t> </a:t>
            </a:r>
            <a:r>
              <a:rPr/>
              <a:t>on</a:t>
            </a:r>
            <a:r>
              <a:rPr/>
              <a:t> </a:t>
            </a:r>
            <a:r>
              <a:rPr/>
              <a:t>you.</a:t>
            </a:r>
            <a:r>
              <a:rPr/>
              <a:t> </a:t>
            </a:r>
            <a:r>
              <a:rPr/>
              <a:t>Click</a:t>
            </a:r>
            <a:r>
              <a:rPr/>
              <a:t> </a:t>
            </a:r>
            <a:r>
              <a:rPr/>
              <a:t>on</a:t>
            </a:r>
            <a:r>
              <a:rPr/>
              <a:t> </a:t>
            </a:r>
            <a:r>
              <a:rPr/>
              <a:t>the</a:t>
            </a:r>
            <a:r>
              <a:rPr/>
              <a:t> </a:t>
            </a:r>
            <a:r>
              <a:rPr/>
              <a:t>green</a:t>
            </a:r>
            <a:r>
              <a:rPr/>
              <a:t> </a:t>
            </a:r>
            <a:r>
              <a:rPr/>
              <a:t>Sum(Price)</a:t>
            </a:r>
            <a:r>
              <a:rPr/>
              <a:t> </a:t>
            </a:r>
            <a:r>
              <a:rPr/>
              <a:t>and</a:t>
            </a:r>
            <a:r>
              <a:rPr/>
              <a:t> </a:t>
            </a:r>
            <a:r>
              <a:rPr/>
              <a:t>do</a:t>
            </a:r>
            <a:r>
              <a:rPr/>
              <a:t> </a:t>
            </a:r>
            <a:r>
              <a:rPr/>
              <a:t>the</a:t>
            </a:r>
            <a:r>
              <a:rPr/>
              <a:t> </a:t>
            </a:r>
            <a:r>
              <a:rPr/>
              <a:t>same</a:t>
            </a:r>
            <a:r>
              <a:rPr/>
              <a:t> </a:t>
            </a:r>
            <a:r>
              <a:rPr/>
              <a:t>thing.</a:t>
            </a:r>
            <a:r>
              <a:rPr/>
              <a:t> </a:t>
            </a:r>
            <a:r>
              <a:rPr/>
              <a:t>Then</a:t>
            </a:r>
            <a:r>
              <a:rPr/>
              <a:t> </a:t>
            </a:r>
            <a:r>
              <a:rPr/>
              <a:t>you’ll</a:t>
            </a:r>
            <a:r>
              <a:rPr/>
              <a:t> </a:t>
            </a:r>
            <a:r>
              <a:rPr/>
              <a:t>get</a:t>
            </a:r>
            <a:r>
              <a:rPr/>
              <a:t> </a:t>
            </a:r>
            <a:r>
              <a:rPr/>
              <a:t>a</a:t>
            </a:r>
            <a:r>
              <a:rPr/>
              <a:t> </a:t>
            </a:r>
            <a:r>
              <a:rPr/>
              <a:t>nice</a:t>
            </a:r>
            <a:r>
              <a:rPr/>
              <a:t> </a:t>
            </a:r>
            <a:r>
              <a:rPr/>
              <a:t>basic</a:t>
            </a:r>
            <a:r>
              <a:rPr/>
              <a:t> </a:t>
            </a:r>
            <a:r>
              <a:rPr/>
              <a:t>scatterplot.</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Did</a:t>
            </a:r>
            <a:r>
              <a:rPr/>
              <a:t> </a:t>
            </a:r>
            <a:r>
              <a:rPr/>
              <a:t>you</a:t>
            </a:r>
            <a:r>
              <a:rPr/>
              <a:t> </a:t>
            </a:r>
            <a:r>
              <a:rPr/>
              <a:t>get</a:t>
            </a:r>
            <a:r>
              <a:rPr/>
              <a:t> </a:t>
            </a:r>
            <a:r>
              <a:rPr/>
              <a:t>something</a:t>
            </a:r>
            <a:r>
              <a:rPr/>
              <a:t> </a:t>
            </a:r>
            <a:r>
              <a:rPr/>
              <a:t>that</a:t>
            </a:r>
            <a:r>
              <a:rPr/>
              <a:t> </a:t>
            </a:r>
            <a:r>
              <a:rPr/>
              <a:t>looks</a:t>
            </a:r>
            <a:r>
              <a:rPr/>
              <a:t> </a:t>
            </a:r>
            <a:r>
              <a:rPr/>
              <a:t>roughly</a:t>
            </a:r>
            <a:r>
              <a:rPr/>
              <a:t> </a:t>
            </a:r>
            <a:r>
              <a:rPr/>
              <a:t>like</a:t>
            </a:r>
            <a:r>
              <a:rPr/>
              <a:t> </a:t>
            </a:r>
            <a:r>
              <a:rPr/>
              <a:t>this?</a:t>
            </a:r>
            <a:r>
              <a:rPr/>
              <a:t> </a:t>
            </a:r>
            <a:r>
              <a:rPr/>
              <a:t>Pat</a:t>
            </a:r>
            <a:r>
              <a:rPr/>
              <a:t> </a:t>
            </a:r>
            <a:r>
              <a:rPr/>
              <a:t>yourself</a:t>
            </a:r>
            <a:r>
              <a:rPr/>
              <a:t> </a:t>
            </a:r>
            <a:r>
              <a:rPr/>
              <a:t>on</a:t>
            </a:r>
            <a:r>
              <a:rPr/>
              <a:t> </a:t>
            </a:r>
            <a:r>
              <a:rPr/>
              <a:t>the</a:t>
            </a:r>
            <a:r>
              <a:rPr/>
              <a:t> </a:t>
            </a:r>
            <a:r>
              <a:rPr/>
              <a:t>back</a:t>
            </a:r>
            <a:r>
              <a:rPr/>
              <a:t> </a:t>
            </a:r>
            <a:r>
              <a:rPr/>
              <a:t>for</a:t>
            </a:r>
            <a:r>
              <a:rPr/>
              <a:t> </a:t>
            </a:r>
            <a:r>
              <a:rPr/>
              <a:t>a</a:t>
            </a:r>
            <a:r>
              <a:rPr/>
              <a:t> </a:t>
            </a:r>
            <a:r>
              <a:rPr/>
              <a:t>job</a:t>
            </a:r>
            <a:r>
              <a:rPr/>
              <a:t> </a:t>
            </a:r>
            <a:r>
              <a:rPr/>
              <a:t>well</a:t>
            </a:r>
            <a:r>
              <a:rPr/>
              <a:t> </a:t>
            </a:r>
            <a:r>
              <a:rPr/>
              <a:t>done.</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bar</a:t>
            </a:r>
            <a:r>
              <a:rPr/>
              <a:t> </a:t>
            </a:r>
            <a:r>
              <a:rPr/>
              <a:t>chart</a:t>
            </a:r>
            <a:r>
              <a:rPr/>
              <a:t> </a:t>
            </a:r>
            <a:r>
              <a:rPr/>
              <a:t>dispaying</a:t>
            </a:r>
            <a:r>
              <a:rPr/>
              <a:t> </a:t>
            </a:r>
            <a:r>
              <a:rPr/>
              <a:t>the</a:t>
            </a:r>
            <a:r>
              <a:rPr/>
              <a:t> </a:t>
            </a:r>
            <a:r>
              <a:rPr/>
              <a:t>counts</a:t>
            </a:r>
            <a:r>
              <a:rPr/>
              <a:t> </a:t>
            </a:r>
            <a:r>
              <a:rPr/>
              <a:t>for</a:t>
            </a:r>
            <a:r>
              <a:rPr/>
              <a:t> </a:t>
            </a:r>
            <a:r>
              <a:rPr/>
              <a:t>people</a:t>
            </a:r>
            <a:r>
              <a:rPr/>
              <a:t> </a:t>
            </a:r>
            <a:r>
              <a:rPr/>
              <a:t>in</a:t>
            </a:r>
            <a:r>
              <a:rPr/>
              <a:t> </a:t>
            </a:r>
            <a:r>
              <a:rPr/>
              <a:t>four</a:t>
            </a:r>
            <a:r>
              <a:rPr/>
              <a:t> </a:t>
            </a:r>
            <a:r>
              <a:rPr/>
              <a:t>categories</a:t>
            </a:r>
            <a:r>
              <a:rPr/>
              <a:t> </a:t>
            </a:r>
            <a:r>
              <a:rPr/>
              <a:t>for</a:t>
            </a:r>
            <a:r>
              <a:rPr/>
              <a:t> </a:t>
            </a:r>
            <a:r>
              <a:rPr/>
              <a:t>marital</a:t>
            </a:r>
            <a:r>
              <a:rPr/>
              <a:t> </a:t>
            </a:r>
            <a:r>
              <a:rPr/>
              <a:t>status,</a:t>
            </a:r>
            <a:r>
              <a:rPr/>
              <a:t> </a:t>
            </a:r>
            <a:r>
              <a:rPr/>
              <a:t>divorced,</a:t>
            </a:r>
            <a:r>
              <a:rPr/>
              <a:t> </a:t>
            </a:r>
            <a:r>
              <a:rPr/>
              <a:t>married,</a:t>
            </a:r>
            <a:r>
              <a:rPr/>
              <a:t> </a:t>
            </a:r>
            <a:r>
              <a:rPr/>
              <a:t>single,</a:t>
            </a:r>
            <a:r>
              <a:rPr/>
              <a:t> </a:t>
            </a:r>
            <a:r>
              <a:rPr/>
              <a:t>widowed.</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same</a:t>
            </a:r>
            <a:r>
              <a:rPr/>
              <a:t> </a:t>
            </a:r>
            <a:r>
              <a:rPr/>
              <a:t>data,</a:t>
            </a:r>
            <a:r>
              <a:rPr/>
              <a:t> </a:t>
            </a:r>
            <a:r>
              <a:rPr/>
              <a:t>but</a:t>
            </a:r>
            <a:r>
              <a:rPr/>
              <a:t> </a:t>
            </a:r>
            <a:r>
              <a:rPr/>
              <a:t>the</a:t>
            </a:r>
            <a:r>
              <a:rPr/>
              <a:t> </a:t>
            </a:r>
            <a:r>
              <a:rPr/>
              <a:t>bars</a:t>
            </a:r>
            <a:r>
              <a:rPr/>
              <a:t> </a:t>
            </a:r>
            <a:r>
              <a:rPr/>
              <a:t>are</a:t>
            </a:r>
            <a:r>
              <a:rPr/>
              <a:t> </a:t>
            </a:r>
            <a:r>
              <a:rPr/>
              <a:t>now</a:t>
            </a:r>
            <a:r>
              <a:rPr/>
              <a:t> </a:t>
            </a:r>
            <a:r>
              <a:rPr/>
              <a:t>stacked</a:t>
            </a:r>
            <a:r>
              <a:rPr/>
              <a:t> </a:t>
            </a:r>
            <a:r>
              <a:rPr/>
              <a:t>in</a:t>
            </a:r>
            <a:r>
              <a:rPr/>
              <a:t> </a:t>
            </a:r>
            <a:r>
              <a:rPr/>
              <a:t>a</a:t>
            </a:r>
            <a:r>
              <a:rPr/>
              <a:t> </a:t>
            </a:r>
            <a:r>
              <a:rPr/>
              <a:t>single</a:t>
            </a:r>
            <a:r>
              <a:rPr/>
              <a:t> </a:t>
            </a:r>
            <a:r>
              <a:rPr/>
              <a:t>column.</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There’s</a:t>
            </a:r>
            <a:r>
              <a:rPr/>
              <a:t> </a:t>
            </a:r>
            <a:r>
              <a:rPr/>
              <a:t>one</a:t>
            </a:r>
            <a:r>
              <a:rPr/>
              <a:t> </a:t>
            </a:r>
            <a:r>
              <a:rPr/>
              <a:t>more</a:t>
            </a:r>
            <a:r>
              <a:rPr/>
              <a:t> </a:t>
            </a:r>
            <a:r>
              <a:rPr/>
              <a:t>obvious</a:t>
            </a:r>
            <a:r>
              <a:rPr/>
              <a:t> </a:t>
            </a:r>
            <a:r>
              <a:rPr/>
              <a:t>choice.</a:t>
            </a:r>
            <a:r>
              <a:rPr/>
              <a:t> </a:t>
            </a:r>
            <a:r>
              <a:rPr/>
              <a:t>You</a:t>
            </a:r>
            <a:r>
              <a:rPr/>
              <a:t> </a:t>
            </a:r>
            <a:r>
              <a:rPr/>
              <a:t>can</a:t>
            </a:r>
            <a:r>
              <a:rPr/>
              <a:t> </a:t>
            </a:r>
            <a:r>
              <a:rPr/>
              <a:t>display</a:t>
            </a:r>
            <a:r>
              <a:rPr/>
              <a:t> </a:t>
            </a:r>
            <a:r>
              <a:rPr/>
              <a:t>the</a:t>
            </a:r>
            <a:r>
              <a:rPr/>
              <a:t> </a:t>
            </a:r>
            <a:r>
              <a:rPr/>
              <a:t>counts</a:t>
            </a:r>
            <a:r>
              <a:rPr/>
              <a:t> </a:t>
            </a:r>
            <a:r>
              <a:rPr/>
              <a:t>in</a:t>
            </a:r>
            <a:r>
              <a:rPr/>
              <a:t> </a:t>
            </a:r>
            <a:r>
              <a:rPr/>
              <a:t>a</a:t>
            </a:r>
            <a:r>
              <a:rPr/>
              <a:t> </a:t>
            </a:r>
            <a:r>
              <a:rPr/>
              <a:t>pie</a:t>
            </a:r>
            <a:r>
              <a:rPr/>
              <a:t> </a:t>
            </a:r>
            <a:r>
              <a:rPr/>
              <a:t>chart.</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answer</a:t>
            </a:r>
            <a:r>
              <a:rPr/>
              <a:t> </a:t>
            </a:r>
            <a:r>
              <a:rPr/>
              <a:t>really</a:t>
            </a:r>
            <a:r>
              <a:rPr/>
              <a:t> </a:t>
            </a:r>
            <a:r>
              <a:rPr/>
              <a:t>depends</a:t>
            </a:r>
            <a:r>
              <a:rPr/>
              <a:t> </a:t>
            </a:r>
            <a:r>
              <a:rPr/>
              <a:t>on</a:t>
            </a:r>
            <a:r>
              <a:rPr/>
              <a:t> </a:t>
            </a:r>
            <a:r>
              <a:rPr/>
              <a:t>what</a:t>
            </a:r>
            <a:r>
              <a:rPr/>
              <a:t> </a:t>
            </a:r>
            <a:r>
              <a:rPr/>
              <a:t>question</a:t>
            </a:r>
            <a:r>
              <a:rPr/>
              <a:t> </a:t>
            </a:r>
            <a:r>
              <a:rPr/>
              <a:t>you</a:t>
            </a:r>
            <a:r>
              <a:rPr/>
              <a:t> </a:t>
            </a:r>
            <a:r>
              <a:rPr/>
              <a:t>are</a:t>
            </a:r>
            <a:r>
              <a:rPr/>
              <a:t> </a:t>
            </a:r>
            <a:r>
              <a:rPr/>
              <a:t>asking.</a:t>
            </a:r>
            <a:r>
              <a:rPr/>
              <a:t> </a:t>
            </a:r>
            <a:r>
              <a:rPr/>
              <a:t>There</a:t>
            </a:r>
            <a:r>
              <a:rPr/>
              <a:t> </a:t>
            </a:r>
            <a:r>
              <a:rPr/>
              <a:t>are</a:t>
            </a:r>
            <a:r>
              <a:rPr/>
              <a:t> </a:t>
            </a:r>
            <a:r>
              <a:rPr/>
              <a:t>a</a:t>
            </a:r>
            <a:r>
              <a:rPr/>
              <a:t> </a:t>
            </a:r>
            <a:r>
              <a:rPr/>
              <a:t>variety</a:t>
            </a:r>
            <a:r>
              <a:rPr/>
              <a:t> </a:t>
            </a:r>
            <a:r>
              <a:rPr/>
              <a:t>of</a:t>
            </a:r>
            <a:r>
              <a:rPr/>
              <a:t> </a:t>
            </a:r>
            <a:r>
              <a:rPr/>
              <a:t>questions</a:t>
            </a:r>
            <a:r>
              <a:rPr/>
              <a:t> </a:t>
            </a:r>
            <a:r>
              <a:rPr/>
              <a:t>that</a:t>
            </a:r>
            <a:r>
              <a:rPr/>
              <a:t> </a:t>
            </a:r>
            <a:r>
              <a:rPr/>
              <a:t>you</a:t>
            </a:r>
            <a:r>
              <a:rPr/>
              <a:t> </a:t>
            </a:r>
            <a:r>
              <a:rPr/>
              <a:t>might</a:t>
            </a:r>
            <a:r>
              <a:rPr/>
              <a:t> </a:t>
            </a:r>
            <a:r>
              <a:rPr/>
              <a:t>ask.</a:t>
            </a:r>
          </a:p>
          <a:p>
            <a:pPr lvl="0" marL="0" indent="0">
              <a:buNone/>
            </a:pPr>
          </a:p>
          <a:p>
            <a:pPr lvl="0" marL="0" indent="0">
              <a:buNone/>
            </a:pPr>
            <a:r>
              <a:rPr/>
              <a:t>You</a:t>
            </a:r>
            <a:r>
              <a:rPr/>
              <a:t> </a:t>
            </a:r>
            <a:r>
              <a:rPr/>
              <a:t>can</a:t>
            </a:r>
            <a:r>
              <a:rPr/>
              <a:t> </a:t>
            </a:r>
            <a:r>
              <a:rPr/>
              <a:t>run</a:t>
            </a:r>
            <a:r>
              <a:rPr/>
              <a:t> </a:t>
            </a:r>
            <a:r>
              <a:rPr/>
              <a:t>an</a:t>
            </a:r>
            <a:r>
              <a:rPr/>
              <a:t> </a:t>
            </a:r>
            <a:r>
              <a:rPr/>
              <a:t>experiment</a:t>
            </a:r>
            <a:r>
              <a:rPr/>
              <a:t> </a:t>
            </a:r>
            <a:r>
              <a:rPr/>
              <a:t>(people</a:t>
            </a:r>
            <a:r>
              <a:rPr/>
              <a:t> </a:t>
            </a:r>
            <a:r>
              <a:rPr/>
              <a:t>have</a:t>
            </a:r>
            <a:r>
              <a:rPr/>
              <a:t> </a:t>
            </a:r>
            <a:r>
              <a:rPr/>
              <a:t>done</a:t>
            </a:r>
            <a:r>
              <a:rPr/>
              <a:t> </a:t>
            </a:r>
            <a:r>
              <a:rPr/>
              <a:t>this)</a:t>
            </a:r>
            <a:r>
              <a:rPr/>
              <a:t> </a:t>
            </a:r>
            <a:r>
              <a:rPr/>
              <a:t>where</a:t>
            </a:r>
            <a:r>
              <a:rPr/>
              <a:t> </a:t>
            </a:r>
            <a:r>
              <a:rPr/>
              <a:t>randomize</a:t>
            </a:r>
            <a:r>
              <a:rPr/>
              <a:t> </a:t>
            </a:r>
            <a:r>
              <a:rPr/>
              <a:t>and</a:t>
            </a:r>
            <a:r>
              <a:rPr/>
              <a:t> </a:t>
            </a:r>
            <a:r>
              <a:rPr/>
              <a:t>show</a:t>
            </a:r>
            <a:r>
              <a:rPr/>
              <a:t> </a:t>
            </a:r>
            <a:r>
              <a:rPr/>
              <a:t>half</a:t>
            </a:r>
            <a:r>
              <a:rPr/>
              <a:t> </a:t>
            </a:r>
            <a:r>
              <a:rPr/>
              <a:t>of</a:t>
            </a:r>
            <a:r>
              <a:rPr/>
              <a:t> </a:t>
            </a:r>
            <a:r>
              <a:rPr/>
              <a:t>them</a:t>
            </a:r>
            <a:r>
              <a:rPr/>
              <a:t> </a:t>
            </a:r>
            <a:r>
              <a:rPr/>
              <a:t>a</a:t>
            </a:r>
            <a:r>
              <a:rPr/>
              <a:t> </a:t>
            </a:r>
            <a:r>
              <a:rPr/>
              <a:t>bar</a:t>
            </a:r>
            <a:r>
              <a:rPr/>
              <a:t> </a:t>
            </a:r>
            <a:r>
              <a:rPr/>
              <a:t>chart</a:t>
            </a:r>
            <a:r>
              <a:rPr/>
              <a:t> </a:t>
            </a:r>
            <a:r>
              <a:rPr/>
              <a:t>and</a:t>
            </a:r>
            <a:r>
              <a:rPr/>
              <a:t> </a:t>
            </a:r>
            <a:r>
              <a:rPr/>
              <a:t>half</a:t>
            </a:r>
            <a:r>
              <a:rPr/>
              <a:t> </a:t>
            </a:r>
            <a:r>
              <a:rPr/>
              <a:t>of</a:t>
            </a:r>
            <a:r>
              <a:rPr/>
              <a:t> </a:t>
            </a:r>
            <a:r>
              <a:rPr/>
              <a:t>them</a:t>
            </a:r>
            <a:r>
              <a:rPr/>
              <a:t> </a:t>
            </a:r>
            <a:r>
              <a:rPr/>
              <a:t>a</a:t>
            </a:r>
            <a:r>
              <a:rPr/>
              <a:t> </a:t>
            </a:r>
            <a:r>
              <a:rPr/>
              <a:t>pie</a:t>
            </a:r>
            <a:r>
              <a:rPr/>
              <a:t> </a:t>
            </a:r>
            <a:r>
              <a:rPr/>
              <a:t>chart.</a:t>
            </a:r>
            <a:r>
              <a:rPr/>
              <a:t> </a:t>
            </a:r>
            <a:r>
              <a:rPr/>
              <a:t>Then</a:t>
            </a:r>
            <a:r>
              <a:rPr/>
              <a:t> </a:t>
            </a:r>
            <a:r>
              <a:rPr/>
              <a:t>you</a:t>
            </a:r>
            <a:r>
              <a:rPr/>
              <a:t> </a:t>
            </a:r>
            <a:r>
              <a:rPr/>
              <a:t>ask</a:t>
            </a:r>
            <a:r>
              <a:rPr/>
              <a:t> </a:t>
            </a:r>
            <a:r>
              <a:rPr/>
              <a:t>a</a:t>
            </a:r>
            <a:r>
              <a:rPr/>
              <a:t> </a:t>
            </a:r>
            <a:r>
              <a:rPr/>
              <a:t>question.</a:t>
            </a:r>
            <a:r>
              <a:rPr/>
              <a:t> </a:t>
            </a:r>
            <a:r>
              <a:rPr/>
              <a:t>Then</a:t>
            </a:r>
            <a:r>
              <a:rPr/>
              <a:t> </a:t>
            </a:r>
            <a:r>
              <a:rPr/>
              <a:t>you</a:t>
            </a:r>
            <a:r>
              <a:rPr/>
              <a:t> </a:t>
            </a:r>
            <a:r>
              <a:rPr/>
              <a:t>note</a:t>
            </a:r>
            <a:r>
              <a:rPr/>
              <a:t> </a:t>
            </a:r>
            <a:r>
              <a:rPr/>
              <a:t>the</a:t>
            </a:r>
            <a:r>
              <a:rPr/>
              <a:t> </a:t>
            </a:r>
            <a:r>
              <a:rPr/>
              <a:t>speed</a:t>
            </a:r>
            <a:r>
              <a:rPr/>
              <a:t> </a:t>
            </a:r>
            <a:r>
              <a:rPr/>
              <a:t>and</a:t>
            </a:r>
            <a:r>
              <a:rPr/>
              <a:t> </a:t>
            </a:r>
            <a:r>
              <a:rPr/>
              <a:t>accuracy</a:t>
            </a:r>
            <a:r>
              <a:rPr/>
              <a:t> </a:t>
            </a:r>
            <a:r>
              <a:rPr/>
              <a:t>of</a:t>
            </a:r>
            <a:r>
              <a:rPr/>
              <a:t> </a:t>
            </a:r>
            <a:r>
              <a:rPr/>
              <a:t>the</a:t>
            </a:r>
            <a:r>
              <a:rPr/>
              <a:t> </a:t>
            </a:r>
            <a:r>
              <a:rPr/>
              <a:t>response.</a:t>
            </a:r>
            <a:r>
              <a:rPr/>
              <a:t> </a:t>
            </a:r>
            <a:r>
              <a:rPr/>
              <a:t>Depending</a:t>
            </a:r>
            <a:r>
              <a:rPr/>
              <a:t> </a:t>
            </a:r>
            <a:r>
              <a:rPr/>
              <a:t>on</a:t>
            </a:r>
            <a:r>
              <a:rPr/>
              <a:t> </a:t>
            </a:r>
            <a:r>
              <a:rPr/>
              <a:t>the</a:t>
            </a:r>
            <a:r>
              <a:rPr/>
              <a:t> </a:t>
            </a:r>
            <a:r>
              <a:rPr/>
              <a:t>question,</a:t>
            </a:r>
            <a:r>
              <a:rPr/>
              <a:t> </a:t>
            </a:r>
            <a:r>
              <a:rPr/>
              <a:t>sometimes</a:t>
            </a:r>
            <a:r>
              <a:rPr/>
              <a:t> </a:t>
            </a:r>
            <a:r>
              <a:rPr/>
              <a:t>pie</a:t>
            </a:r>
            <a:r>
              <a:rPr/>
              <a:t> </a:t>
            </a:r>
            <a:r>
              <a:rPr/>
              <a:t>charts</a:t>
            </a:r>
            <a:r>
              <a:rPr/>
              <a:t> </a:t>
            </a:r>
            <a:r>
              <a:rPr/>
              <a:t>give</a:t>
            </a:r>
            <a:r>
              <a:rPr/>
              <a:t> </a:t>
            </a:r>
            <a:r>
              <a:rPr/>
              <a:t>faster</a:t>
            </a:r>
            <a:r>
              <a:rPr/>
              <a:t> </a:t>
            </a:r>
            <a:r>
              <a:rPr/>
              <a:t>and</a:t>
            </a:r>
            <a:r>
              <a:rPr/>
              <a:t> </a:t>
            </a:r>
            <a:r>
              <a:rPr/>
              <a:t>more</a:t>
            </a:r>
            <a:r>
              <a:rPr/>
              <a:t> </a:t>
            </a:r>
            <a:r>
              <a:rPr/>
              <a:t>accurate</a:t>
            </a:r>
            <a:r>
              <a:rPr/>
              <a:t> </a:t>
            </a:r>
            <a:r>
              <a:rPr/>
              <a:t>answers.</a:t>
            </a:r>
            <a:r>
              <a:rPr/>
              <a:t> </a:t>
            </a:r>
            <a:r>
              <a:rPr/>
              <a:t>Sometimes</a:t>
            </a:r>
            <a:r>
              <a:rPr/>
              <a:t> </a:t>
            </a:r>
            <a:r>
              <a:rPr/>
              <a:t>bar</a:t>
            </a:r>
            <a:r>
              <a:rPr/>
              <a:t> </a:t>
            </a:r>
            <a:r>
              <a:rPr/>
              <a:t>charts</a:t>
            </a:r>
            <a:r>
              <a:rPr/>
              <a:t> </a:t>
            </a:r>
            <a:r>
              <a:rPr/>
              <a:t>give</a:t>
            </a:r>
            <a:r>
              <a:rPr/>
              <a:t> </a:t>
            </a:r>
            <a:r>
              <a:rPr/>
              <a:t>faster</a:t>
            </a:r>
            <a:r>
              <a:rPr/>
              <a:t> </a:t>
            </a:r>
            <a:r>
              <a:rPr/>
              <a:t>and</a:t>
            </a:r>
            <a:r>
              <a:rPr/>
              <a:t> </a:t>
            </a:r>
            <a:r>
              <a:rPr/>
              <a:t>more</a:t>
            </a:r>
            <a:r>
              <a:rPr/>
              <a:t> </a:t>
            </a:r>
            <a:r>
              <a:rPr/>
              <a:t>accurate</a:t>
            </a:r>
            <a:r>
              <a:rPr/>
              <a:t> </a:t>
            </a:r>
            <a:r>
              <a:rPr/>
              <a:t>answers.</a:t>
            </a:r>
            <a:r>
              <a:rPr/>
              <a:t> </a:t>
            </a:r>
            <a:r>
              <a:rPr/>
              <a:t>It</a:t>
            </a:r>
            <a:r>
              <a:rPr/>
              <a:t> </a:t>
            </a:r>
            <a:r>
              <a:rPr/>
              <a:t>turns</a:t>
            </a:r>
            <a:r>
              <a:rPr/>
              <a:t> </a:t>
            </a:r>
            <a:r>
              <a:rPr/>
              <a:t>out</a:t>
            </a:r>
            <a:r>
              <a:rPr/>
              <a:t> </a:t>
            </a:r>
            <a:r>
              <a:rPr/>
              <a:t>that</a:t>
            </a:r>
            <a:r>
              <a:rPr/>
              <a:t> </a:t>
            </a:r>
            <a:r>
              <a:rPr/>
              <a:t>the</a:t>
            </a:r>
            <a:r>
              <a:rPr/>
              <a:t> </a:t>
            </a:r>
            <a:r>
              <a:rPr/>
              <a:t>results</a:t>
            </a:r>
            <a:r>
              <a:rPr/>
              <a:t> </a:t>
            </a:r>
            <a:r>
              <a:rPr/>
              <a:t>match</a:t>
            </a:r>
            <a:r>
              <a:rPr/>
              <a:t> </a:t>
            </a:r>
            <a:r>
              <a:rPr/>
              <a:t>up</a:t>
            </a:r>
            <a:r>
              <a:rPr/>
              <a:t> </a:t>
            </a:r>
            <a:r>
              <a:rPr/>
              <a:t>nicely</a:t>
            </a:r>
            <a:r>
              <a:rPr/>
              <a:t> </a:t>
            </a:r>
            <a:r>
              <a:rPr/>
              <a:t>with</a:t>
            </a:r>
            <a:r>
              <a:rPr/>
              <a:t> </a:t>
            </a:r>
            <a:r>
              <a:rPr/>
              <a:t>what</a:t>
            </a:r>
            <a:r>
              <a:rPr/>
              <a:t> </a:t>
            </a:r>
            <a:r>
              <a:rPr/>
              <a:t>we</a:t>
            </a:r>
            <a:r>
              <a:rPr/>
              <a:t> </a:t>
            </a:r>
            <a:r>
              <a:rPr/>
              <a:t>know</a:t>
            </a:r>
            <a:r>
              <a:rPr/>
              <a:t> </a:t>
            </a:r>
            <a:r>
              <a:rPr/>
              <a:t>about</a:t>
            </a:r>
            <a:r>
              <a:rPr/>
              <a:t> </a:t>
            </a:r>
            <a:r>
              <a:rPr/>
              <a:t>the</a:t>
            </a:r>
            <a:r>
              <a:rPr/>
              <a:t> </a:t>
            </a:r>
            <a:r>
              <a:rPr/>
              <a:t>psychology</a:t>
            </a:r>
            <a:r>
              <a:rPr/>
              <a:t> </a:t>
            </a:r>
            <a:r>
              <a:rPr/>
              <a:t>of</a:t>
            </a:r>
            <a:r>
              <a:rPr/>
              <a:t> </a:t>
            </a:r>
            <a:r>
              <a:rPr/>
              <a:t>perception.</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am</a:t>
            </a:r>
            <a:r>
              <a:rPr/>
              <a:t> </a:t>
            </a:r>
            <a:r>
              <a:rPr/>
              <a:t>a</a:t>
            </a:r>
            <a:r>
              <a:rPr/>
              <a:t> </a:t>
            </a:r>
            <a:r>
              <a:rPr/>
              <a:t>big</a:t>
            </a:r>
            <a:r>
              <a:rPr/>
              <a:t> </a:t>
            </a:r>
            <a:r>
              <a:rPr/>
              <a:t>believer</a:t>
            </a:r>
            <a:r>
              <a:rPr/>
              <a:t> </a:t>
            </a:r>
            <a:r>
              <a:rPr/>
              <a:t>in</a:t>
            </a:r>
            <a:r>
              <a:rPr/>
              <a:t> </a:t>
            </a:r>
            <a:r>
              <a:rPr/>
              <a:t>software</a:t>
            </a:r>
            <a:r>
              <a:rPr/>
              <a:t> </a:t>
            </a:r>
            <a:r>
              <a:rPr/>
              <a:t>agnosticism.</a:t>
            </a:r>
            <a:r>
              <a:rPr/>
              <a:t> </a:t>
            </a:r>
            <a:r>
              <a:rPr/>
              <a:t>That</a:t>
            </a:r>
            <a:r>
              <a:rPr/>
              <a:t> </a:t>
            </a:r>
            <a:r>
              <a:rPr/>
              <a:t>means</a:t>
            </a:r>
            <a:r>
              <a:rPr/>
              <a:t> </a:t>
            </a:r>
            <a:r>
              <a:rPr/>
              <a:t>that</a:t>
            </a:r>
            <a:r>
              <a:rPr/>
              <a:t> </a:t>
            </a:r>
            <a:r>
              <a:rPr/>
              <a:t>when</a:t>
            </a:r>
            <a:r>
              <a:rPr/>
              <a:t> </a:t>
            </a:r>
            <a:r>
              <a:rPr/>
              <a:t>I</a:t>
            </a:r>
            <a:r>
              <a:rPr/>
              <a:t> </a:t>
            </a:r>
            <a:r>
              <a:rPr/>
              <a:t>teach</a:t>
            </a:r>
            <a:r>
              <a:rPr/>
              <a:t> </a:t>
            </a:r>
            <a:r>
              <a:rPr/>
              <a:t>something,</a:t>
            </a:r>
            <a:r>
              <a:rPr/>
              <a:t> </a:t>
            </a:r>
            <a:r>
              <a:rPr/>
              <a:t>I</a:t>
            </a:r>
            <a:r>
              <a:rPr/>
              <a:t> </a:t>
            </a:r>
            <a:r>
              <a:rPr/>
              <a:t>teach</a:t>
            </a:r>
            <a:r>
              <a:rPr/>
              <a:t> </a:t>
            </a:r>
            <a:r>
              <a:rPr/>
              <a:t>it</a:t>
            </a:r>
            <a:r>
              <a:rPr/>
              <a:t> </a:t>
            </a:r>
            <a:r>
              <a:rPr/>
              <a:t>with</a:t>
            </a:r>
            <a:r>
              <a:rPr/>
              <a:t> </a:t>
            </a:r>
            <a:r>
              <a:rPr/>
              <a:t>the</a:t>
            </a:r>
            <a:r>
              <a:rPr/>
              <a:t> </a:t>
            </a:r>
            <a:r>
              <a:rPr/>
              <a:t>expectation</a:t>
            </a:r>
            <a:r>
              <a:rPr/>
              <a:t> </a:t>
            </a:r>
            <a:r>
              <a:rPr/>
              <a:t>that</a:t>
            </a:r>
            <a:r>
              <a:rPr/>
              <a:t> </a:t>
            </a:r>
            <a:r>
              <a:rPr/>
              <a:t>the</a:t>
            </a:r>
            <a:r>
              <a:rPr/>
              <a:t> </a:t>
            </a:r>
            <a:r>
              <a:rPr/>
              <a:t>software</a:t>
            </a:r>
            <a:r>
              <a:rPr/>
              <a:t> </a:t>
            </a:r>
            <a:r>
              <a:rPr/>
              <a:t>used</a:t>
            </a:r>
            <a:r>
              <a:rPr/>
              <a:t> </a:t>
            </a:r>
            <a:r>
              <a:rPr/>
              <a:t>to</a:t>
            </a:r>
            <a:r>
              <a:rPr/>
              <a:t> </a:t>
            </a:r>
            <a:r>
              <a:rPr/>
              <a:t>do</a:t>
            </a:r>
            <a:r>
              <a:rPr/>
              <a:t> </a:t>
            </a:r>
            <a:r>
              <a:rPr/>
              <a:t>the</a:t>
            </a:r>
            <a:r>
              <a:rPr/>
              <a:t> </a:t>
            </a:r>
            <a:r>
              <a:rPr/>
              <a:t>assignments</a:t>
            </a:r>
            <a:r>
              <a:rPr/>
              <a:t> </a:t>
            </a:r>
            <a:r>
              <a:rPr/>
              <a:t>is</a:t>
            </a:r>
            <a:r>
              <a:rPr/>
              <a:t> </a:t>
            </a:r>
            <a:r>
              <a:rPr/>
              <a:t>software</a:t>
            </a:r>
            <a:r>
              <a:rPr/>
              <a:t> </a:t>
            </a:r>
            <a:r>
              <a:rPr/>
              <a:t>of</a:t>
            </a:r>
            <a:r>
              <a:rPr/>
              <a:t> </a:t>
            </a:r>
            <a:r>
              <a:rPr/>
              <a:t>YOUR</a:t>
            </a:r>
            <a:r>
              <a:rPr/>
              <a:t> </a:t>
            </a:r>
            <a:r>
              <a:rPr/>
              <a:t>choosing.</a:t>
            </a:r>
            <a:r>
              <a:rPr/>
              <a:t> </a:t>
            </a:r>
            <a:r>
              <a:rPr/>
              <a:t>I</a:t>
            </a:r>
            <a:r>
              <a:rPr/>
              <a:t> </a:t>
            </a:r>
            <a:r>
              <a:rPr/>
              <a:t>have</a:t>
            </a:r>
            <a:r>
              <a:rPr/>
              <a:t> </a:t>
            </a:r>
            <a:r>
              <a:rPr/>
              <a:t>my</a:t>
            </a:r>
            <a:r>
              <a:rPr/>
              <a:t> </a:t>
            </a:r>
            <a:r>
              <a:rPr/>
              <a:t>own</a:t>
            </a:r>
            <a:r>
              <a:rPr/>
              <a:t> </a:t>
            </a:r>
            <a:r>
              <a:rPr/>
              <a:t>preferences,</a:t>
            </a:r>
            <a:r>
              <a:rPr/>
              <a:t> </a:t>
            </a:r>
            <a:r>
              <a:rPr/>
              <a:t>but</a:t>
            </a:r>
            <a:r>
              <a:rPr/>
              <a:t> </a:t>
            </a:r>
            <a:r>
              <a:rPr/>
              <a:t>those</a:t>
            </a:r>
            <a:r>
              <a:rPr/>
              <a:t> </a:t>
            </a:r>
            <a:r>
              <a:rPr/>
              <a:t>should</a:t>
            </a:r>
            <a:r>
              <a:rPr/>
              <a:t> </a:t>
            </a:r>
            <a:r>
              <a:rPr/>
              <a:t>not</a:t>
            </a:r>
            <a:r>
              <a:rPr/>
              <a:t> </a:t>
            </a:r>
            <a:r>
              <a:rPr/>
              <a:t>be</a:t>
            </a:r>
            <a:r>
              <a:rPr/>
              <a:t> </a:t>
            </a:r>
            <a:r>
              <a:rPr/>
              <a:t>your</a:t>
            </a:r>
            <a:r>
              <a:rPr/>
              <a:t> </a:t>
            </a:r>
            <a:r>
              <a:rPr/>
              <a:t>preferences.</a:t>
            </a:r>
          </a:p>
          <a:p>
            <a:pPr lvl="0" marL="0" indent="0">
              <a:buNone/>
            </a:pPr>
          </a:p>
          <a:p>
            <a:pPr lvl="0" marL="0" indent="0">
              <a:buNone/>
            </a:pPr>
            <a:r>
              <a:rPr/>
              <a:t>It’s</a:t>
            </a:r>
            <a:r>
              <a:rPr/>
              <a:t> </a:t>
            </a:r>
            <a:r>
              <a:rPr/>
              <a:t>a</a:t>
            </a:r>
            <a:r>
              <a:rPr/>
              <a:t> </a:t>
            </a:r>
            <a:r>
              <a:rPr/>
              <a:t>lot</a:t>
            </a:r>
            <a:r>
              <a:rPr/>
              <a:t> </a:t>
            </a:r>
            <a:r>
              <a:rPr/>
              <a:t>more</a:t>
            </a:r>
            <a:r>
              <a:rPr/>
              <a:t> </a:t>
            </a:r>
            <a:r>
              <a:rPr/>
              <a:t>work</a:t>
            </a:r>
            <a:r>
              <a:rPr/>
              <a:t> </a:t>
            </a:r>
            <a:r>
              <a:rPr/>
              <a:t>to</a:t>
            </a:r>
            <a:r>
              <a:rPr/>
              <a:t> </a:t>
            </a:r>
            <a:r>
              <a:rPr/>
              <a:t>teach</a:t>
            </a:r>
            <a:r>
              <a:rPr/>
              <a:t> </a:t>
            </a:r>
            <a:r>
              <a:rPr/>
              <a:t>a</a:t>
            </a:r>
            <a:r>
              <a:rPr/>
              <a:t> </a:t>
            </a:r>
            <a:r>
              <a:rPr/>
              <a:t>course</a:t>
            </a:r>
            <a:r>
              <a:rPr/>
              <a:t> </a:t>
            </a:r>
            <a:r>
              <a:rPr/>
              <a:t>that</a:t>
            </a:r>
            <a:r>
              <a:rPr/>
              <a:t> </a:t>
            </a:r>
            <a:r>
              <a:rPr/>
              <a:t>is</a:t>
            </a:r>
            <a:r>
              <a:rPr/>
              <a:t> </a:t>
            </a:r>
            <a:r>
              <a:rPr/>
              <a:t>not</a:t>
            </a:r>
            <a:r>
              <a:rPr/>
              <a:t> </a:t>
            </a:r>
            <a:r>
              <a:rPr/>
              <a:t>dependent</a:t>
            </a:r>
            <a:r>
              <a:rPr/>
              <a:t> </a:t>
            </a:r>
            <a:r>
              <a:rPr/>
              <a:t>on</a:t>
            </a:r>
            <a:r>
              <a:rPr/>
              <a:t> </a:t>
            </a:r>
            <a:r>
              <a:rPr/>
              <a:t>a</a:t>
            </a:r>
            <a:r>
              <a:rPr/>
              <a:t> </a:t>
            </a:r>
            <a:r>
              <a:rPr/>
              <a:t>particular</a:t>
            </a:r>
            <a:r>
              <a:rPr/>
              <a:t> </a:t>
            </a:r>
            <a:r>
              <a:rPr/>
              <a:t>software</a:t>
            </a:r>
            <a:r>
              <a:rPr/>
              <a:t> </a:t>
            </a:r>
            <a:r>
              <a:rPr/>
              <a:t>system,</a:t>
            </a:r>
            <a:r>
              <a:rPr/>
              <a:t> </a:t>
            </a:r>
            <a:r>
              <a:rPr/>
              <a:t>but</a:t>
            </a:r>
            <a:r>
              <a:rPr/>
              <a:t> </a:t>
            </a:r>
            <a:r>
              <a:rPr/>
              <a:t>I</a:t>
            </a:r>
            <a:r>
              <a:rPr/>
              <a:t> </a:t>
            </a:r>
            <a:r>
              <a:rPr/>
              <a:t>do</a:t>
            </a:r>
            <a:r>
              <a:rPr/>
              <a:t> </a:t>
            </a:r>
            <a:r>
              <a:rPr/>
              <a:t>not</a:t>
            </a:r>
            <a:r>
              <a:rPr/>
              <a:t> </a:t>
            </a:r>
            <a:r>
              <a:rPr/>
              <a:t>know</a:t>
            </a:r>
            <a:r>
              <a:rPr/>
              <a:t> </a:t>
            </a:r>
            <a:r>
              <a:rPr/>
              <a:t>what</a:t>
            </a:r>
            <a:r>
              <a:rPr/>
              <a:t> </a:t>
            </a:r>
            <a:r>
              <a:rPr/>
              <a:t>the</a:t>
            </a:r>
            <a:r>
              <a:rPr/>
              <a:t> </a:t>
            </a:r>
            <a:r>
              <a:rPr/>
              <a:t>best</a:t>
            </a:r>
            <a:r>
              <a:rPr/>
              <a:t> </a:t>
            </a:r>
            <a:r>
              <a:rPr/>
              <a:t>software</a:t>
            </a:r>
            <a:r>
              <a:rPr/>
              <a:t> </a:t>
            </a:r>
            <a:r>
              <a:rPr/>
              <a:t>choice</a:t>
            </a:r>
            <a:r>
              <a:rPr/>
              <a:t> </a:t>
            </a:r>
            <a:r>
              <a:rPr/>
              <a:t>would</a:t>
            </a:r>
            <a:r>
              <a:rPr/>
              <a:t> </a:t>
            </a:r>
            <a:r>
              <a:rPr/>
              <a:t>be</a:t>
            </a:r>
            <a:r>
              <a:rPr/>
              <a:t> </a:t>
            </a:r>
            <a:r>
              <a:rPr/>
              <a:t>for</a:t>
            </a:r>
            <a:r>
              <a:rPr/>
              <a:t> </a:t>
            </a:r>
            <a:r>
              <a:rPr/>
              <a:t>you.</a:t>
            </a:r>
            <a:r>
              <a:rPr/>
              <a:t> </a:t>
            </a:r>
            <a:r>
              <a:rPr/>
              <a:t>In</a:t>
            </a:r>
            <a:r>
              <a:rPr/>
              <a:t> </a:t>
            </a:r>
            <a:r>
              <a:rPr/>
              <a:t>this</a:t>
            </a:r>
            <a:r>
              <a:rPr/>
              <a:t> </a:t>
            </a:r>
            <a:r>
              <a:rPr/>
              <a:t>class,</a:t>
            </a:r>
            <a:r>
              <a:rPr/>
              <a:t> </a:t>
            </a:r>
            <a:r>
              <a:rPr/>
              <a:t>I</a:t>
            </a:r>
            <a:r>
              <a:rPr/>
              <a:t> </a:t>
            </a:r>
            <a:r>
              <a:rPr/>
              <a:t>will</a:t>
            </a:r>
            <a:r>
              <a:rPr/>
              <a:t> </a:t>
            </a:r>
            <a:r>
              <a:rPr/>
              <a:t>try</a:t>
            </a:r>
            <a:r>
              <a:rPr/>
              <a:t> </a:t>
            </a:r>
            <a:r>
              <a:rPr/>
              <a:t>to</a:t>
            </a:r>
            <a:r>
              <a:rPr/>
              <a:t> </a:t>
            </a:r>
            <a:r>
              <a:rPr/>
              <a:t>show</a:t>
            </a:r>
            <a:r>
              <a:rPr/>
              <a:t> </a:t>
            </a:r>
            <a:r>
              <a:rPr/>
              <a:t>examples</a:t>
            </a:r>
            <a:r>
              <a:rPr/>
              <a:t> </a:t>
            </a:r>
            <a:r>
              <a:rPr/>
              <a:t>using</a:t>
            </a:r>
            <a:r>
              <a:rPr/>
              <a:t> </a:t>
            </a:r>
            <a:r>
              <a:rPr/>
              <a:t>Python,</a:t>
            </a:r>
            <a:r>
              <a:rPr/>
              <a:t> </a:t>
            </a:r>
            <a:r>
              <a:rPr/>
              <a:t>R,</a:t>
            </a:r>
            <a:r>
              <a:rPr/>
              <a:t> </a:t>
            </a:r>
            <a:r>
              <a:rPr/>
              <a:t>and</a:t>
            </a:r>
            <a:r>
              <a:rPr/>
              <a:t> </a:t>
            </a:r>
            <a:r>
              <a:rPr/>
              <a:t>Tableau.</a:t>
            </a:r>
            <a:r>
              <a:rPr/>
              <a:t> </a:t>
            </a:r>
            <a:r>
              <a:rPr/>
              <a:t>I</a:t>
            </a:r>
            <a:r>
              <a:rPr/>
              <a:t> </a:t>
            </a:r>
            <a:r>
              <a:rPr/>
              <a:t>realize</a:t>
            </a:r>
            <a:r>
              <a:rPr/>
              <a:t> </a:t>
            </a:r>
            <a:r>
              <a:rPr/>
              <a:t>that</a:t>
            </a:r>
            <a:r>
              <a:rPr/>
              <a:t> </a:t>
            </a:r>
            <a:r>
              <a:rPr/>
              <a:t>there</a:t>
            </a:r>
            <a:r>
              <a:rPr/>
              <a:t> </a:t>
            </a:r>
            <a:r>
              <a:rPr/>
              <a:t>are</a:t>
            </a:r>
            <a:r>
              <a:rPr/>
              <a:t> </a:t>
            </a:r>
            <a:r>
              <a:rPr/>
              <a:t>other</a:t>
            </a:r>
            <a:r>
              <a:rPr/>
              <a:t> </a:t>
            </a:r>
            <a:r>
              <a:rPr/>
              <a:t>good</a:t>
            </a:r>
            <a:r>
              <a:rPr/>
              <a:t> </a:t>
            </a:r>
            <a:r>
              <a:rPr/>
              <a:t>choice,</a:t>
            </a:r>
            <a:r>
              <a:rPr/>
              <a:t> </a:t>
            </a:r>
            <a:r>
              <a:rPr/>
              <a:t>but</a:t>
            </a:r>
            <a:r>
              <a:rPr/>
              <a:t> </a:t>
            </a:r>
            <a:r>
              <a:rPr/>
              <a:t>I’m</a:t>
            </a:r>
            <a:r>
              <a:rPr/>
              <a:t> </a:t>
            </a:r>
            <a:r>
              <a:rPr/>
              <a:t>hoping</a:t>
            </a:r>
            <a:r>
              <a:rPr/>
              <a:t> </a:t>
            </a:r>
            <a:r>
              <a:rPr/>
              <a:t>that</a:t>
            </a:r>
            <a:r>
              <a:rPr/>
              <a:t> </a:t>
            </a:r>
            <a:r>
              <a:rPr/>
              <a:t>most</a:t>
            </a:r>
            <a:r>
              <a:rPr/>
              <a:t> </a:t>
            </a:r>
            <a:r>
              <a:rPr/>
              <a:t>of</a:t>
            </a:r>
            <a:r>
              <a:rPr/>
              <a:t> </a:t>
            </a:r>
            <a:r>
              <a:rPr/>
              <a:t>you</a:t>
            </a:r>
            <a:r>
              <a:rPr/>
              <a:t> </a:t>
            </a:r>
            <a:r>
              <a:rPr/>
              <a:t>will</a:t>
            </a:r>
            <a:r>
              <a:rPr/>
              <a:t> </a:t>
            </a:r>
            <a:r>
              <a:rPr/>
              <a:t>be</a:t>
            </a:r>
            <a:r>
              <a:rPr/>
              <a:t> </a:t>
            </a:r>
            <a:r>
              <a:rPr/>
              <a:t>happy</a:t>
            </a:r>
            <a:r>
              <a:rPr/>
              <a:t> </a:t>
            </a:r>
            <a:r>
              <a:rPr/>
              <a:t>with</a:t>
            </a:r>
            <a:r>
              <a:rPr/>
              <a:t> </a:t>
            </a:r>
            <a:r>
              <a:rPr/>
              <a:t>one</a:t>
            </a:r>
            <a:r>
              <a:rPr/>
              <a:t> </a:t>
            </a:r>
            <a:r>
              <a:rPr/>
              <a:t>of</a:t>
            </a:r>
            <a:r>
              <a:rPr/>
              <a:t> </a:t>
            </a:r>
            <a:r>
              <a:rPr/>
              <a:t>these</a:t>
            </a:r>
            <a:r>
              <a:rPr/>
              <a:t> </a:t>
            </a:r>
            <a:r>
              <a:rPr/>
              <a:t>three</a:t>
            </a:r>
            <a:r>
              <a:rPr/>
              <a:t> </a:t>
            </a:r>
            <a:r>
              <a:rPr/>
              <a:t>choices.</a:t>
            </a:r>
            <a:r>
              <a:rPr/>
              <a:t> </a:t>
            </a:r>
            <a:r>
              <a:rPr/>
              <a:t>Within</a:t>
            </a:r>
            <a:r>
              <a:rPr/>
              <a:t> </a:t>
            </a:r>
            <a:r>
              <a:rPr/>
              <a:t>Python,</a:t>
            </a:r>
            <a:r>
              <a:rPr/>
              <a:t> </a:t>
            </a:r>
            <a:r>
              <a:rPr/>
              <a:t>I</a:t>
            </a:r>
            <a:r>
              <a:rPr/>
              <a:t> </a:t>
            </a:r>
            <a:r>
              <a:rPr/>
              <a:t>will</a:t>
            </a:r>
            <a:r>
              <a:rPr/>
              <a:t> </a:t>
            </a:r>
            <a:r>
              <a:rPr/>
              <a:t>use</a:t>
            </a:r>
            <a:r>
              <a:rPr/>
              <a:t> </a:t>
            </a:r>
            <a:r>
              <a:rPr/>
              <a:t>the</a:t>
            </a:r>
            <a:r>
              <a:rPr/>
              <a:t> </a:t>
            </a:r>
            <a:r>
              <a:rPr/>
              <a:t>altair</a:t>
            </a:r>
            <a:r>
              <a:rPr/>
              <a:t> </a:t>
            </a:r>
            <a:r>
              <a:rPr/>
              <a:t>package.</a:t>
            </a:r>
            <a:r>
              <a:rPr/>
              <a:t> </a:t>
            </a:r>
            <a:r>
              <a:rPr/>
              <a:t>In</a:t>
            </a:r>
            <a:r>
              <a:rPr/>
              <a:t> </a:t>
            </a:r>
            <a:r>
              <a:rPr/>
              <a:t>R,</a:t>
            </a:r>
            <a:r>
              <a:rPr/>
              <a:t> </a:t>
            </a:r>
            <a:r>
              <a:rPr/>
              <a:t>I</a:t>
            </a:r>
            <a:r>
              <a:rPr/>
              <a:t> </a:t>
            </a:r>
            <a:r>
              <a:rPr/>
              <a:t>will</a:t>
            </a:r>
            <a:r>
              <a:rPr/>
              <a:t> </a:t>
            </a:r>
            <a:r>
              <a:rPr/>
              <a:t>use</a:t>
            </a:r>
            <a:r>
              <a:rPr/>
              <a:t> </a:t>
            </a:r>
            <a:r>
              <a:rPr/>
              <a:t>ggplot2.</a:t>
            </a:r>
            <a:r>
              <a:rPr/>
              <a:t> </a:t>
            </a:r>
            <a:r>
              <a:rPr/>
              <a:t>I</a:t>
            </a:r>
            <a:r>
              <a:rPr/>
              <a:t> </a:t>
            </a:r>
            <a:r>
              <a:rPr/>
              <a:t>realize</a:t>
            </a:r>
            <a:r>
              <a:rPr/>
              <a:t> </a:t>
            </a:r>
            <a:r>
              <a:rPr/>
              <a:t>that</a:t>
            </a:r>
            <a:r>
              <a:rPr/>
              <a:t> </a:t>
            </a:r>
            <a:r>
              <a:rPr/>
              <a:t>there</a:t>
            </a:r>
            <a:r>
              <a:rPr/>
              <a:t> </a:t>
            </a:r>
            <a:r>
              <a:rPr/>
              <a:t>are</a:t>
            </a:r>
            <a:r>
              <a:rPr/>
              <a:t> </a:t>
            </a:r>
            <a:r>
              <a:rPr/>
              <a:t>other</a:t>
            </a:r>
            <a:r>
              <a:rPr/>
              <a:t> </a:t>
            </a:r>
            <a:r>
              <a:rPr/>
              <a:t>graphics</a:t>
            </a:r>
            <a:r>
              <a:rPr/>
              <a:t> </a:t>
            </a:r>
            <a:r>
              <a:rPr/>
              <a:t>packages</a:t>
            </a:r>
            <a:r>
              <a:rPr/>
              <a:t> </a:t>
            </a:r>
            <a:r>
              <a:rPr/>
              <a:t>in</a:t>
            </a:r>
            <a:r>
              <a:rPr/>
              <a:t> </a:t>
            </a:r>
            <a:r>
              <a:rPr/>
              <a:t>these</a:t>
            </a:r>
            <a:r>
              <a:rPr/>
              <a:t> </a:t>
            </a:r>
            <a:r>
              <a:rPr/>
              <a:t>two</a:t>
            </a:r>
            <a:r>
              <a:rPr/>
              <a:t> </a:t>
            </a:r>
            <a:r>
              <a:rPr/>
              <a:t>languages,</a:t>
            </a:r>
            <a:r>
              <a:rPr/>
              <a:t> </a:t>
            </a:r>
            <a:r>
              <a:rPr/>
              <a:t>but</a:t>
            </a:r>
            <a:r>
              <a:rPr/>
              <a:t> </a:t>
            </a:r>
            <a:r>
              <a:rPr/>
              <a:t>altair</a:t>
            </a:r>
            <a:r>
              <a:rPr/>
              <a:t> </a:t>
            </a:r>
            <a:r>
              <a:rPr/>
              <a:t>and</a:t>
            </a:r>
            <a:r>
              <a:rPr/>
              <a:t> </a:t>
            </a:r>
            <a:r>
              <a:rPr/>
              <a:t>ggplot2</a:t>
            </a:r>
            <a:r>
              <a:rPr/>
              <a:t> </a:t>
            </a:r>
            <a:r>
              <a:rPr/>
              <a:t>rely</a:t>
            </a:r>
            <a:r>
              <a:rPr/>
              <a:t> </a:t>
            </a:r>
            <a:r>
              <a:rPr/>
              <a:t>on</a:t>
            </a:r>
            <a:r>
              <a:rPr/>
              <a:t> </a:t>
            </a:r>
            <a:r>
              <a:rPr/>
              <a:t>modern</a:t>
            </a:r>
            <a:r>
              <a:rPr/>
              <a:t> </a:t>
            </a:r>
            <a:r>
              <a:rPr/>
              <a:t>graphics</a:t>
            </a:r>
            <a:r>
              <a:rPr/>
              <a:t> </a:t>
            </a:r>
            <a:r>
              <a:rPr/>
              <a:t>principles,</a:t>
            </a:r>
            <a:r>
              <a:rPr/>
              <a:t> </a:t>
            </a:r>
            <a:r>
              <a:rPr/>
              <a:t>so</a:t>
            </a:r>
            <a:r>
              <a:rPr/>
              <a:t> </a:t>
            </a:r>
            <a:r>
              <a:rPr/>
              <a:t>I</a:t>
            </a:r>
            <a:r>
              <a:rPr/>
              <a:t> </a:t>
            </a:r>
            <a:r>
              <a:rPr/>
              <a:t>will</a:t>
            </a:r>
            <a:r>
              <a:rPr/>
              <a:t> </a:t>
            </a:r>
            <a:r>
              <a:rPr/>
              <a:t>restrict</a:t>
            </a:r>
            <a:r>
              <a:rPr/>
              <a:t> </a:t>
            </a:r>
            <a:r>
              <a:rPr/>
              <a:t>my</a:t>
            </a:r>
            <a:r>
              <a:rPr/>
              <a:t> </a:t>
            </a:r>
            <a:r>
              <a:rPr/>
              <a:t>attention</a:t>
            </a:r>
            <a:r>
              <a:rPr/>
              <a:t> </a:t>
            </a:r>
            <a:r>
              <a:rPr/>
              <a:t>to</a:t>
            </a:r>
            <a:r>
              <a:rPr/>
              <a:t> </a:t>
            </a:r>
            <a:r>
              <a:rPr/>
              <a:t>these</a:t>
            </a:r>
            <a:r>
              <a:rPr/>
              <a:t> </a:t>
            </a:r>
            <a:r>
              <a:rPr/>
              <a:t>packages.</a:t>
            </a:r>
          </a:p>
          <a:p>
            <a:pPr lvl="0" marL="0" indent="0">
              <a:buNone/>
            </a:pPr>
          </a:p>
          <a:p>
            <a:pPr lvl="0" marL="0" indent="0">
              <a:buNone/>
            </a:pPr>
            <a:r>
              <a:rPr/>
              <a:t>Tableau</a:t>
            </a:r>
            <a:r>
              <a:rPr/>
              <a:t> </a:t>
            </a:r>
            <a:r>
              <a:rPr/>
              <a:t>is</a:t>
            </a:r>
            <a:r>
              <a:rPr/>
              <a:t> </a:t>
            </a:r>
            <a:r>
              <a:rPr/>
              <a:t>a</a:t>
            </a:r>
            <a:r>
              <a:rPr/>
              <a:t> </a:t>
            </a:r>
            <a:r>
              <a:rPr/>
              <a:t>commercial</a:t>
            </a:r>
            <a:r>
              <a:rPr/>
              <a:t> </a:t>
            </a:r>
            <a:r>
              <a:rPr/>
              <a:t>product.</a:t>
            </a:r>
            <a:r>
              <a:rPr/>
              <a:t> </a:t>
            </a:r>
            <a:r>
              <a:rPr/>
              <a:t>If</a:t>
            </a:r>
            <a:r>
              <a:rPr/>
              <a:t> </a:t>
            </a:r>
            <a:r>
              <a:rPr/>
              <a:t>you</a:t>
            </a:r>
            <a:r>
              <a:rPr/>
              <a:t> </a:t>
            </a:r>
            <a:r>
              <a:rPr/>
              <a:t>don’t</a:t>
            </a:r>
            <a:r>
              <a:rPr/>
              <a:t> </a:t>
            </a:r>
            <a:r>
              <a:rPr/>
              <a:t>currently</a:t>
            </a:r>
            <a:r>
              <a:rPr/>
              <a:t> </a:t>
            </a:r>
            <a:r>
              <a:rPr/>
              <a:t>have</a:t>
            </a:r>
            <a:r>
              <a:rPr/>
              <a:t> </a:t>
            </a:r>
            <a:r>
              <a:rPr/>
              <a:t>access</a:t>
            </a:r>
            <a:r>
              <a:rPr/>
              <a:t> </a:t>
            </a:r>
            <a:r>
              <a:rPr/>
              <a:t>to</a:t>
            </a:r>
            <a:r>
              <a:rPr/>
              <a:t> </a:t>
            </a:r>
            <a:r>
              <a:rPr/>
              <a:t>Tableau,</a:t>
            </a:r>
            <a:r>
              <a:rPr/>
              <a:t> </a:t>
            </a:r>
            <a:r>
              <a:rPr/>
              <a:t>the</a:t>
            </a:r>
            <a:r>
              <a:rPr/>
              <a:t> </a:t>
            </a:r>
            <a:r>
              <a:rPr/>
              <a:t>company</a:t>
            </a:r>
            <a:r>
              <a:rPr/>
              <a:t> </a:t>
            </a:r>
            <a:r>
              <a:rPr/>
              <a:t>offers</a:t>
            </a:r>
            <a:r>
              <a:rPr/>
              <a:t> </a:t>
            </a:r>
            <a:r>
              <a:rPr/>
              <a:t>a</a:t>
            </a:r>
            <a:r>
              <a:rPr/>
              <a:t> </a:t>
            </a:r>
            <a:r>
              <a:rPr/>
              <a:t>free</a:t>
            </a:r>
            <a:r>
              <a:rPr/>
              <a:t> </a:t>
            </a:r>
            <a:r>
              <a:rPr/>
              <a:t>version,</a:t>
            </a:r>
            <a:r>
              <a:rPr/>
              <a:t> </a:t>
            </a:r>
            <a:r>
              <a:rPr/>
              <a:t>Tableau</a:t>
            </a:r>
            <a:r>
              <a:rPr/>
              <a:t> </a:t>
            </a:r>
            <a:r>
              <a:rPr/>
              <a:t>Public.</a:t>
            </a:r>
            <a:r>
              <a:rPr/>
              <a:t> </a:t>
            </a:r>
            <a:r>
              <a:rPr/>
              <a:t>It</a:t>
            </a:r>
            <a:r>
              <a:rPr/>
              <a:t> </a:t>
            </a:r>
            <a:r>
              <a:rPr/>
              <a:t>has</a:t>
            </a:r>
            <a:r>
              <a:rPr/>
              <a:t> </a:t>
            </a:r>
            <a:r>
              <a:rPr/>
              <a:t>all</a:t>
            </a:r>
            <a:r>
              <a:rPr/>
              <a:t> </a:t>
            </a:r>
            <a:r>
              <a:rPr/>
              <a:t>the</a:t>
            </a:r>
            <a:r>
              <a:rPr/>
              <a:t> </a:t>
            </a:r>
            <a:r>
              <a:rPr/>
              <a:t>features</a:t>
            </a:r>
            <a:r>
              <a:rPr/>
              <a:t> </a:t>
            </a:r>
            <a:r>
              <a:rPr/>
              <a:t>of</a:t>
            </a:r>
            <a:r>
              <a:rPr/>
              <a:t> </a:t>
            </a:r>
            <a:r>
              <a:rPr/>
              <a:t>Tableau,</a:t>
            </a:r>
            <a:r>
              <a:rPr/>
              <a:t> </a:t>
            </a:r>
            <a:r>
              <a:rPr/>
              <a:t>but</a:t>
            </a:r>
            <a:r>
              <a:rPr/>
              <a:t> </a:t>
            </a:r>
            <a:r>
              <a:rPr/>
              <a:t>you</a:t>
            </a:r>
            <a:r>
              <a:rPr/>
              <a:t> </a:t>
            </a:r>
            <a:r>
              <a:rPr/>
              <a:t>have</a:t>
            </a:r>
            <a:r>
              <a:rPr/>
              <a:t> </a:t>
            </a:r>
            <a:r>
              <a:rPr/>
              <a:t>to</a:t>
            </a:r>
            <a:r>
              <a:rPr/>
              <a:t> </a:t>
            </a:r>
            <a:r>
              <a:rPr/>
              <a:t>store</a:t>
            </a:r>
            <a:r>
              <a:rPr/>
              <a:t> </a:t>
            </a:r>
            <a:r>
              <a:rPr/>
              <a:t>any</a:t>
            </a:r>
            <a:r>
              <a:rPr/>
              <a:t> </a:t>
            </a:r>
            <a:r>
              <a:rPr/>
              <a:t>data</a:t>
            </a:r>
            <a:r>
              <a:rPr/>
              <a:t> </a:t>
            </a:r>
            <a:r>
              <a:rPr/>
              <a:t>visualizations</a:t>
            </a:r>
            <a:r>
              <a:rPr/>
              <a:t> </a:t>
            </a:r>
            <a:r>
              <a:rPr/>
              <a:t>on</a:t>
            </a:r>
            <a:r>
              <a:rPr/>
              <a:t> </a:t>
            </a:r>
            <a:r>
              <a:rPr/>
              <a:t>a</a:t>
            </a:r>
            <a:r>
              <a:rPr/>
              <a:t> </a:t>
            </a:r>
            <a:r>
              <a:rPr/>
              <a:t>public</a:t>
            </a:r>
            <a:r>
              <a:rPr/>
              <a:t> </a:t>
            </a:r>
            <a:r>
              <a:rPr/>
              <a:t>server.</a:t>
            </a:r>
            <a:r>
              <a:rPr/>
              <a:t> </a:t>
            </a:r>
            <a:r>
              <a:rPr/>
              <a:t>That’s</a:t>
            </a:r>
            <a:r>
              <a:rPr/>
              <a:t> </a:t>
            </a:r>
            <a:r>
              <a:rPr/>
              <a:t>just</a:t>
            </a:r>
            <a:r>
              <a:rPr/>
              <a:t> </a:t>
            </a:r>
            <a:r>
              <a:rPr/>
              <a:t>fine</a:t>
            </a:r>
            <a:r>
              <a:rPr/>
              <a:t> </a:t>
            </a:r>
            <a:r>
              <a:rPr/>
              <a:t>for</a:t>
            </a:r>
            <a:r>
              <a:rPr/>
              <a:t> </a:t>
            </a:r>
            <a:r>
              <a:rPr/>
              <a:t>someone</a:t>
            </a:r>
            <a:r>
              <a:rPr/>
              <a:t> </a:t>
            </a:r>
            <a:r>
              <a:rPr/>
              <a:t>like</a:t>
            </a:r>
            <a:r>
              <a:rPr/>
              <a:t> </a:t>
            </a:r>
            <a:r>
              <a:rPr/>
              <a:t>me</a:t>
            </a:r>
            <a:r>
              <a:rPr/>
              <a:t> </a:t>
            </a:r>
            <a:r>
              <a:rPr/>
              <a:t>who</a:t>
            </a:r>
            <a:r>
              <a:rPr/>
              <a:t> </a:t>
            </a:r>
            <a:r>
              <a:rPr/>
              <a:t>uses</a:t>
            </a:r>
            <a:r>
              <a:rPr/>
              <a:t> </a:t>
            </a:r>
            <a:r>
              <a:rPr/>
              <a:t>teaching</a:t>
            </a:r>
            <a:r>
              <a:rPr/>
              <a:t> </a:t>
            </a:r>
            <a:r>
              <a:rPr/>
              <a:t>examples</a:t>
            </a:r>
            <a:r>
              <a:rPr/>
              <a:t> </a:t>
            </a:r>
            <a:r>
              <a:rPr/>
              <a:t>with</a:t>
            </a:r>
            <a:r>
              <a:rPr/>
              <a:t> </a:t>
            </a:r>
            <a:r>
              <a:rPr/>
              <a:t>publicly</a:t>
            </a:r>
            <a:r>
              <a:rPr/>
              <a:t> </a:t>
            </a:r>
            <a:r>
              <a:rPr/>
              <a:t>available</a:t>
            </a:r>
            <a:r>
              <a:rPr/>
              <a:t> </a:t>
            </a:r>
            <a:r>
              <a:rPr/>
              <a:t>data</a:t>
            </a:r>
            <a:r>
              <a:rPr/>
              <a:t> </a:t>
            </a:r>
            <a:r>
              <a:rPr/>
              <a:t>sets.</a:t>
            </a:r>
            <a:r>
              <a:rPr/>
              <a:t> </a:t>
            </a:r>
            <a:r>
              <a:rPr/>
              <a:t>If</a:t>
            </a:r>
            <a:r>
              <a:rPr/>
              <a:t> </a:t>
            </a:r>
            <a:r>
              <a:rPr/>
              <a:t>you</a:t>
            </a:r>
            <a:r>
              <a:rPr/>
              <a:t> </a:t>
            </a:r>
            <a:r>
              <a:rPr/>
              <a:t>are</a:t>
            </a:r>
            <a:r>
              <a:rPr/>
              <a:t> </a:t>
            </a:r>
            <a:r>
              <a:rPr/>
              <a:t>using</a:t>
            </a:r>
            <a:r>
              <a:rPr/>
              <a:t> </a:t>
            </a:r>
            <a:r>
              <a:rPr/>
              <a:t>private</a:t>
            </a:r>
            <a:r>
              <a:rPr/>
              <a:t> </a:t>
            </a:r>
            <a:r>
              <a:rPr/>
              <a:t>or</a:t>
            </a:r>
            <a:r>
              <a:rPr/>
              <a:t> </a:t>
            </a:r>
            <a:r>
              <a:rPr/>
              <a:t>proprietary</a:t>
            </a:r>
            <a:r>
              <a:rPr/>
              <a:t> </a:t>
            </a:r>
            <a:r>
              <a:rPr/>
              <a:t>data,</a:t>
            </a:r>
            <a:r>
              <a:rPr/>
              <a:t> </a:t>
            </a:r>
            <a:r>
              <a:rPr/>
              <a:t>you</a:t>
            </a:r>
            <a:r>
              <a:rPr/>
              <a:t> </a:t>
            </a:r>
            <a:r>
              <a:rPr/>
              <a:t>need</a:t>
            </a:r>
            <a:r>
              <a:rPr/>
              <a:t> </a:t>
            </a:r>
            <a:r>
              <a:rPr/>
              <a:t>to</a:t>
            </a:r>
            <a:r>
              <a:rPr/>
              <a:t> </a:t>
            </a:r>
            <a:r>
              <a:rPr/>
              <a:t>pay</a:t>
            </a:r>
            <a:r>
              <a:rPr/>
              <a:t> </a:t>
            </a:r>
            <a:r>
              <a:rPr/>
              <a:t>the</a:t>
            </a:r>
            <a:r>
              <a:rPr/>
              <a:t> </a:t>
            </a:r>
            <a:r>
              <a:rPr/>
              <a:t>money</a:t>
            </a:r>
            <a:r>
              <a:rPr/>
              <a:t> </a:t>
            </a:r>
            <a:r>
              <a:rPr/>
              <a:t>for</a:t>
            </a:r>
            <a:r>
              <a:rPr/>
              <a:t> </a:t>
            </a:r>
            <a:r>
              <a:rPr/>
              <a:t>the</a:t>
            </a:r>
            <a:r>
              <a:rPr/>
              <a:t> </a:t>
            </a:r>
            <a:r>
              <a:rPr/>
              <a:t>commercial</a:t>
            </a:r>
            <a:r>
              <a:rPr/>
              <a:t> </a:t>
            </a:r>
            <a:r>
              <a:rPr/>
              <a:t>version.</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ask</a:t>
            </a:r>
            <a:r>
              <a:rPr/>
              <a:t> </a:t>
            </a:r>
            <a:r>
              <a:rPr/>
              <a:t>the</a:t>
            </a:r>
            <a:r>
              <a:rPr/>
              <a:t> </a:t>
            </a:r>
            <a:r>
              <a:rPr/>
              <a:t>question,</a:t>
            </a:r>
            <a:r>
              <a:rPr/>
              <a:t> </a:t>
            </a:r>
            <a:r>
              <a:rPr/>
              <a:t>which</a:t>
            </a:r>
            <a:r>
              <a:rPr/>
              <a:t> </a:t>
            </a:r>
            <a:r>
              <a:rPr/>
              <a:t>percentage</a:t>
            </a:r>
            <a:r>
              <a:rPr/>
              <a:t> </a:t>
            </a:r>
            <a:r>
              <a:rPr/>
              <a:t>is</a:t>
            </a:r>
            <a:r>
              <a:rPr/>
              <a:t> </a:t>
            </a:r>
            <a:r>
              <a:rPr/>
              <a:t>larger,</a:t>
            </a:r>
            <a:r>
              <a:rPr/>
              <a:t> </a:t>
            </a:r>
            <a:r>
              <a:rPr/>
              <a:t>the</a:t>
            </a:r>
            <a:r>
              <a:rPr/>
              <a:t> </a:t>
            </a:r>
            <a:r>
              <a:rPr/>
              <a:t>percentage</a:t>
            </a:r>
            <a:r>
              <a:rPr/>
              <a:t> </a:t>
            </a:r>
            <a:r>
              <a:rPr/>
              <a:t>for</a:t>
            </a:r>
            <a:r>
              <a:rPr/>
              <a:t> </a:t>
            </a:r>
            <a:r>
              <a:rPr/>
              <a:t>single</a:t>
            </a:r>
            <a:r>
              <a:rPr/>
              <a:t> </a:t>
            </a:r>
            <a:r>
              <a:rPr/>
              <a:t>or</a:t>
            </a:r>
            <a:r>
              <a:rPr/>
              <a:t> </a:t>
            </a:r>
            <a:r>
              <a:rPr/>
              <a:t>the</a:t>
            </a:r>
            <a:r>
              <a:rPr/>
              <a:t> </a:t>
            </a:r>
            <a:r>
              <a:rPr/>
              <a:t>percentage</a:t>
            </a:r>
            <a:r>
              <a:rPr/>
              <a:t> </a:t>
            </a:r>
            <a:r>
              <a:rPr/>
              <a:t>for</a:t>
            </a:r>
            <a:r>
              <a:rPr/>
              <a:t> </a:t>
            </a:r>
            <a:r>
              <a:rPr/>
              <a:t>divorced/separated,</a:t>
            </a:r>
            <a:r>
              <a:rPr/>
              <a:t> </a:t>
            </a:r>
            <a:r>
              <a:rPr/>
              <a:t>the</a:t>
            </a:r>
            <a:r>
              <a:rPr/>
              <a:t> </a:t>
            </a:r>
            <a:r>
              <a:rPr/>
              <a:t>bar</a:t>
            </a:r>
            <a:r>
              <a:rPr/>
              <a:t> </a:t>
            </a:r>
            <a:r>
              <a:rPr/>
              <a:t>chart</a:t>
            </a:r>
            <a:r>
              <a:rPr/>
              <a:t> </a:t>
            </a:r>
            <a:r>
              <a:rPr/>
              <a:t>is</a:t>
            </a:r>
            <a:r>
              <a:rPr/>
              <a:t> </a:t>
            </a:r>
            <a:r>
              <a:rPr/>
              <a:t>the</a:t>
            </a:r>
            <a:r>
              <a:rPr/>
              <a:t> </a:t>
            </a:r>
            <a:r>
              <a:rPr/>
              <a:t>winner,</a:t>
            </a:r>
            <a:r>
              <a:rPr/>
              <a:t> </a:t>
            </a:r>
            <a:r>
              <a:rPr/>
              <a:t>hands-down.</a:t>
            </a:r>
            <a:r>
              <a:rPr/>
              <a:t> </a:t>
            </a:r>
            <a:r>
              <a:rPr/>
              <a:t>The</a:t>
            </a:r>
            <a:r>
              <a:rPr/>
              <a:t> </a:t>
            </a:r>
            <a:r>
              <a:rPr/>
              <a:t>comparison</a:t>
            </a:r>
            <a:r>
              <a:rPr/>
              <a:t> </a:t>
            </a:r>
            <a:r>
              <a:rPr/>
              <a:t>involves</a:t>
            </a:r>
            <a:r>
              <a:rPr/>
              <a:t> </a:t>
            </a:r>
            <a:r>
              <a:rPr/>
              <a:t>a</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second</a:t>
            </a:r>
            <a:r>
              <a:rPr/>
              <a:t> </a:t>
            </a:r>
            <a:r>
              <a:rPr/>
              <a:t>best</a:t>
            </a:r>
            <a:r>
              <a:rPr/>
              <a:t> </a:t>
            </a:r>
            <a:r>
              <a:rPr/>
              <a:t>choice</a:t>
            </a:r>
            <a:r>
              <a:rPr/>
              <a:t> </a:t>
            </a:r>
            <a:r>
              <a:rPr/>
              <a:t>for</a:t>
            </a:r>
            <a:r>
              <a:rPr/>
              <a:t> </a:t>
            </a:r>
            <a:r>
              <a:rPr/>
              <a:t>answering</a:t>
            </a:r>
            <a:r>
              <a:rPr/>
              <a:t> </a:t>
            </a:r>
            <a:r>
              <a:rPr/>
              <a:t>this</a:t>
            </a:r>
            <a:r>
              <a:rPr/>
              <a:t> </a:t>
            </a:r>
            <a:r>
              <a:rPr/>
              <a:t>question</a:t>
            </a:r>
            <a:r>
              <a:rPr/>
              <a:t> </a:t>
            </a:r>
            <a:r>
              <a:rPr/>
              <a:t>is</a:t>
            </a:r>
            <a:r>
              <a:rPr/>
              <a:t> </a:t>
            </a:r>
            <a:r>
              <a:rPr/>
              <a:t>the</a:t>
            </a:r>
            <a:r>
              <a:rPr/>
              <a:t> </a:t>
            </a:r>
            <a:r>
              <a:rPr/>
              <a:t>stacked</a:t>
            </a:r>
            <a:r>
              <a:rPr/>
              <a:t> </a:t>
            </a:r>
            <a:r>
              <a:rPr/>
              <a:t>bar</a:t>
            </a:r>
            <a:r>
              <a:rPr/>
              <a:t> </a:t>
            </a:r>
            <a:r>
              <a:rPr/>
              <a:t>chart.</a:t>
            </a:r>
            <a:r>
              <a:rPr/>
              <a:t> </a:t>
            </a:r>
            <a:r>
              <a:rPr/>
              <a:t>You</a:t>
            </a:r>
            <a:r>
              <a:rPr/>
              <a:t> </a:t>
            </a:r>
            <a:r>
              <a:rPr/>
              <a:t>have</a:t>
            </a:r>
            <a:r>
              <a:rPr/>
              <a:t> </a:t>
            </a:r>
            <a:r>
              <a:rPr/>
              <a:t>to</a:t>
            </a:r>
            <a:r>
              <a:rPr/>
              <a:t> </a:t>
            </a:r>
            <a:r>
              <a:rPr/>
              <a:t>compare</a:t>
            </a:r>
            <a:r>
              <a:rPr/>
              <a:t> </a:t>
            </a:r>
            <a:r>
              <a:rPr/>
              <a:t>the</a:t>
            </a:r>
            <a:r>
              <a:rPr/>
              <a:t> </a:t>
            </a:r>
            <a:r>
              <a:rPr/>
              <a:t>lengths</a:t>
            </a:r>
            <a:r>
              <a:rPr/>
              <a:t> </a:t>
            </a:r>
            <a:r>
              <a:rPr/>
              <a:t>of</a:t>
            </a:r>
            <a:r>
              <a:rPr/>
              <a:t> </a:t>
            </a:r>
            <a:r>
              <a:rPr/>
              <a:t>two</a:t>
            </a:r>
            <a:r>
              <a:rPr/>
              <a:t> </a:t>
            </a:r>
            <a:r>
              <a:rPr/>
              <a:t>bars</a:t>
            </a:r>
            <a:r>
              <a:rPr/>
              <a:t> </a:t>
            </a:r>
            <a:r>
              <a:rPr/>
              <a:t>which</a:t>
            </a:r>
            <a:r>
              <a:rPr/>
              <a:t> </a:t>
            </a:r>
            <a:r>
              <a:rPr/>
              <a:t>are</a:t>
            </a:r>
            <a:r>
              <a:rPr/>
              <a:t> </a:t>
            </a:r>
            <a:r>
              <a:rPr/>
              <a:t>not</a:t>
            </a:r>
            <a:r>
              <a:rPr/>
              <a:t> </a:t>
            </a:r>
            <a:r>
              <a:rPr/>
              <a:t>aligned.</a:t>
            </a:r>
            <a:r>
              <a:rPr/>
              <a:t> </a:t>
            </a:r>
            <a:r>
              <a:rPr/>
              <a:t>It</a:t>
            </a:r>
            <a:r>
              <a:rPr/>
              <a:t> </a:t>
            </a:r>
            <a:r>
              <a:rPr/>
              <a:t>takes</a:t>
            </a:r>
            <a:r>
              <a:rPr/>
              <a:t> </a:t>
            </a:r>
            <a:r>
              <a:rPr/>
              <a:t>a</a:t>
            </a:r>
            <a:r>
              <a:rPr/>
              <a:t> </a:t>
            </a:r>
            <a:r>
              <a:rPr/>
              <a:t>bit</a:t>
            </a:r>
            <a:r>
              <a:rPr/>
              <a:t> </a:t>
            </a:r>
            <a:r>
              <a:rPr/>
              <a:t>longer</a:t>
            </a:r>
            <a:r>
              <a:rPr/>
              <a:t> </a:t>
            </a:r>
            <a:r>
              <a:rPr/>
              <a:t>to</a:t>
            </a:r>
            <a:r>
              <a:rPr/>
              <a:t> </a:t>
            </a:r>
            <a:r>
              <a:rPr/>
              <a:t>make</a:t>
            </a:r>
            <a:r>
              <a:rPr/>
              <a:t> </a:t>
            </a:r>
            <a:r>
              <a:rPr/>
              <a:t>this</a:t>
            </a:r>
            <a:r>
              <a:rPr/>
              <a:t> </a:t>
            </a:r>
            <a:r>
              <a:rPr/>
              <a:t>judgement,</a:t>
            </a:r>
            <a:r>
              <a:rPr/>
              <a:t> </a:t>
            </a:r>
            <a:r>
              <a:rPr/>
              <a:t>and</a:t>
            </a:r>
            <a:r>
              <a:rPr/>
              <a:t> </a:t>
            </a:r>
            <a:r>
              <a:rPr/>
              <a:t>it</a:t>
            </a:r>
            <a:r>
              <a:rPr/>
              <a:t> </a:t>
            </a:r>
            <a:r>
              <a:rPr/>
              <a:t>is</a:t>
            </a:r>
            <a:r>
              <a:rPr/>
              <a:t> </a:t>
            </a:r>
            <a:r>
              <a:rPr/>
              <a:t>harder</a:t>
            </a:r>
            <a:r>
              <a:rPr/>
              <a:t> </a:t>
            </a:r>
            <a:r>
              <a:rPr/>
              <a:t>to</a:t>
            </a:r>
            <a:r>
              <a:rPr/>
              <a:t> </a:t>
            </a:r>
            <a:r>
              <a:rPr/>
              <a:t>provide</a:t>
            </a:r>
            <a:r>
              <a:rPr/>
              <a:t> </a:t>
            </a:r>
            <a:r>
              <a:rPr/>
              <a:t>an</a:t>
            </a:r>
            <a:r>
              <a:rPr/>
              <a:t> </a:t>
            </a:r>
            <a:r>
              <a:rPr/>
              <a:t>accurate</a:t>
            </a:r>
            <a:r>
              <a:rPr/>
              <a:t> </a:t>
            </a:r>
            <a:r>
              <a:rPr/>
              <a:t>answer</a:t>
            </a:r>
            <a:r>
              <a:rPr/>
              <a:t> </a:t>
            </a:r>
            <a:r>
              <a:rPr/>
              <a:t>when</a:t>
            </a:r>
            <a:r>
              <a:rPr/>
              <a:t> </a:t>
            </a:r>
            <a:r>
              <a:rPr/>
              <a:t>the</a:t>
            </a:r>
            <a:r>
              <a:rPr/>
              <a:t> </a:t>
            </a:r>
            <a:r>
              <a:rPr/>
              <a:t>bars</a:t>
            </a:r>
            <a:r>
              <a:rPr/>
              <a:t> </a:t>
            </a:r>
            <a:r>
              <a:rPr/>
              <a:t>are</a:t>
            </a:r>
            <a:r>
              <a:rPr/>
              <a:t> </a:t>
            </a:r>
            <a:r>
              <a:rPr/>
              <a:t>very</a:t>
            </a:r>
            <a:r>
              <a:rPr/>
              <a:t> </a:t>
            </a:r>
            <a:r>
              <a:rPr/>
              <a:t>similar</a:t>
            </a:r>
            <a:r>
              <a:rPr/>
              <a:t> </a:t>
            </a:r>
            <a:r>
              <a:rPr/>
              <a:t>in</a:t>
            </a:r>
            <a:r>
              <a:rPr/>
              <a:t> </a:t>
            </a:r>
            <a:r>
              <a:rPr/>
              <a:t>length.</a:t>
            </a:r>
            <a:r>
              <a:rPr/>
              <a:t> </a:t>
            </a:r>
            <a:r>
              <a:rPr/>
              <a:t>But</a:t>
            </a:r>
            <a:r>
              <a:rPr/>
              <a:t> </a:t>
            </a:r>
            <a:r>
              <a:rPr/>
              <a:t>it</a:t>
            </a:r>
            <a:r>
              <a:rPr/>
              <a:t> </a:t>
            </a:r>
            <a:r>
              <a:rPr/>
              <a:t>is</a:t>
            </a:r>
            <a:r>
              <a:rPr/>
              <a:t> </a:t>
            </a:r>
            <a:r>
              <a:rPr/>
              <a:t>still</a:t>
            </a:r>
            <a:r>
              <a:rPr/>
              <a:t> </a:t>
            </a:r>
            <a:r>
              <a:rPr/>
              <a:t>not</a:t>
            </a:r>
            <a:r>
              <a:rPr/>
              <a:t> </a:t>
            </a:r>
            <a:r>
              <a:rPr/>
              <a:t>too</a:t>
            </a:r>
            <a:r>
              <a:rPr/>
              <a:t> </a:t>
            </a:r>
            <a:r>
              <a:rPr/>
              <a:t>difficult.</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the</a:t>
            </a:r>
            <a:r>
              <a:rPr/>
              <a:t> </a:t>
            </a:r>
            <a:r>
              <a:rPr/>
              <a:t>pie</a:t>
            </a:r>
            <a:r>
              <a:rPr/>
              <a:t> </a:t>
            </a:r>
            <a:r>
              <a:rPr/>
              <a:t>chart,</a:t>
            </a:r>
            <a:r>
              <a:rPr/>
              <a:t> </a:t>
            </a:r>
            <a:r>
              <a:rPr/>
              <a:t>you</a:t>
            </a:r>
            <a:r>
              <a:rPr/>
              <a:t> </a:t>
            </a:r>
            <a:r>
              <a:rPr/>
              <a:t>have</a:t>
            </a:r>
            <a:r>
              <a:rPr/>
              <a:t> </a:t>
            </a:r>
            <a:r>
              <a:rPr/>
              <a:t>to</a:t>
            </a:r>
            <a:r>
              <a:rPr/>
              <a:t> </a:t>
            </a:r>
            <a:r>
              <a:rPr/>
              <a:t>judge</a:t>
            </a:r>
            <a:r>
              <a:rPr/>
              <a:t> </a:t>
            </a:r>
            <a:r>
              <a:rPr/>
              <a:t>which</a:t>
            </a:r>
            <a:r>
              <a:rPr/>
              <a:t> </a:t>
            </a:r>
            <a:r>
              <a:rPr/>
              <a:t>wedge</a:t>
            </a:r>
            <a:r>
              <a:rPr/>
              <a:t> </a:t>
            </a:r>
            <a:r>
              <a:rPr/>
              <a:t>of</a:t>
            </a:r>
            <a:r>
              <a:rPr/>
              <a:t> </a:t>
            </a:r>
            <a:r>
              <a:rPr/>
              <a:t>the</a:t>
            </a:r>
            <a:r>
              <a:rPr/>
              <a:t> </a:t>
            </a:r>
            <a:r>
              <a:rPr/>
              <a:t>pie</a:t>
            </a:r>
            <a:r>
              <a:rPr/>
              <a:t> </a:t>
            </a:r>
            <a:r>
              <a:rPr/>
              <a:t>is</a:t>
            </a:r>
            <a:r>
              <a:rPr/>
              <a:t> </a:t>
            </a:r>
            <a:r>
              <a:rPr/>
              <a:t>bigger</a:t>
            </a:r>
            <a:r>
              <a:rPr/>
              <a:t> </a:t>
            </a:r>
            <a:r>
              <a:rPr/>
              <a:t>by</a:t>
            </a:r>
            <a:r>
              <a:rPr/>
              <a:t> </a:t>
            </a:r>
            <a:r>
              <a:rPr/>
              <a:t>looking</a:t>
            </a:r>
            <a:r>
              <a:rPr/>
              <a:t> </a:t>
            </a:r>
            <a:r>
              <a:rPr/>
              <a:t>at</a:t>
            </a:r>
            <a:r>
              <a:rPr/>
              <a:t> </a:t>
            </a:r>
            <a:r>
              <a:rPr/>
              <a:t>the</a:t>
            </a:r>
            <a:r>
              <a:rPr/>
              <a:t> </a:t>
            </a:r>
            <a:r>
              <a:rPr/>
              <a:t>area</a:t>
            </a:r>
            <a:r>
              <a:rPr/>
              <a:t> </a:t>
            </a:r>
            <a:r>
              <a:rPr/>
              <a:t>of</a:t>
            </a:r>
            <a:r>
              <a:rPr/>
              <a:t> </a:t>
            </a:r>
            <a:r>
              <a:rPr/>
              <a:t>the</a:t>
            </a:r>
            <a:r>
              <a:rPr/>
              <a:t> </a:t>
            </a:r>
            <a:r>
              <a:rPr/>
              <a:t>wedges,</a:t>
            </a:r>
            <a:r>
              <a:rPr/>
              <a:t> </a:t>
            </a:r>
            <a:r>
              <a:rPr/>
              <a:t>but</a:t>
            </a:r>
            <a:r>
              <a:rPr/>
              <a:t> </a:t>
            </a:r>
            <a:r>
              <a:rPr/>
              <a:t>actually</a:t>
            </a:r>
            <a:r>
              <a:rPr/>
              <a:t> </a:t>
            </a:r>
            <a:r>
              <a:rPr/>
              <a:t>most</a:t>
            </a:r>
            <a:r>
              <a:rPr/>
              <a:t> </a:t>
            </a:r>
            <a:r>
              <a:rPr/>
              <a:t>people</a:t>
            </a:r>
            <a:r>
              <a:rPr/>
              <a:t> </a:t>
            </a:r>
            <a:r>
              <a:rPr/>
              <a:t>make</a:t>
            </a:r>
            <a:r>
              <a:rPr/>
              <a:t> </a:t>
            </a:r>
            <a:r>
              <a:rPr/>
              <a:t>assessments</a:t>
            </a:r>
            <a:r>
              <a:rPr/>
              <a:t> </a:t>
            </a:r>
            <a:r>
              <a:rPr/>
              <a:t>in</a:t>
            </a:r>
            <a:r>
              <a:rPr/>
              <a:t> </a:t>
            </a:r>
            <a:r>
              <a:rPr/>
              <a:t>a</a:t>
            </a:r>
            <a:r>
              <a:rPr/>
              <a:t> </a:t>
            </a:r>
            <a:r>
              <a:rPr/>
              <a:t>pie</a:t>
            </a:r>
            <a:r>
              <a:rPr/>
              <a:t> </a:t>
            </a:r>
            <a:r>
              <a:rPr/>
              <a:t>chart</a:t>
            </a:r>
            <a:r>
              <a:rPr/>
              <a:t> </a:t>
            </a:r>
            <a:r>
              <a:rPr/>
              <a:t>by</a:t>
            </a:r>
            <a:r>
              <a:rPr/>
              <a:t> </a:t>
            </a:r>
            <a:r>
              <a:rPr/>
              <a:t>looking</a:t>
            </a:r>
            <a:r>
              <a:rPr/>
              <a:t> </a:t>
            </a:r>
            <a:r>
              <a:rPr/>
              <a:t>at</a:t>
            </a:r>
            <a:r>
              <a:rPr/>
              <a:t> </a:t>
            </a:r>
            <a:r>
              <a:rPr/>
              <a:t>the</a:t>
            </a:r>
            <a:r>
              <a:rPr/>
              <a:t> </a:t>
            </a:r>
            <a:r>
              <a:rPr/>
              <a:t>interior</a:t>
            </a:r>
            <a:r>
              <a:rPr/>
              <a:t> </a:t>
            </a:r>
            <a:r>
              <a:rPr/>
              <a:t>angle.</a:t>
            </a:r>
            <a:r>
              <a:rPr/>
              <a:t> </a:t>
            </a:r>
            <a:r>
              <a:rPr/>
              <a:t>You</a:t>
            </a:r>
            <a:r>
              <a:rPr/>
              <a:t> </a:t>
            </a:r>
            <a:r>
              <a:rPr/>
              <a:t>can</a:t>
            </a:r>
            <a:r>
              <a:rPr/>
              <a:t> </a:t>
            </a:r>
            <a:r>
              <a:rPr/>
              <a:t>see</a:t>
            </a:r>
            <a:r>
              <a:rPr/>
              <a:t> </a:t>
            </a:r>
            <a:r>
              <a:rPr/>
              <a:t>that</a:t>
            </a:r>
            <a:r>
              <a:rPr/>
              <a:t> </a:t>
            </a:r>
            <a:r>
              <a:rPr/>
              <a:t>the</a:t>
            </a:r>
            <a:r>
              <a:rPr/>
              <a:t> </a:t>
            </a:r>
            <a:r>
              <a:rPr/>
              <a:t>interior</a:t>
            </a:r>
            <a:r>
              <a:rPr/>
              <a:t> </a:t>
            </a:r>
            <a:r>
              <a:rPr/>
              <a:t>angle</a:t>
            </a:r>
            <a:r>
              <a:rPr/>
              <a:t> </a:t>
            </a:r>
            <a:r>
              <a:rPr/>
              <a:t>is</a:t>
            </a:r>
            <a:r>
              <a:rPr/>
              <a:t> </a:t>
            </a:r>
            <a:r>
              <a:rPr/>
              <a:t>bigger</a:t>
            </a:r>
            <a:r>
              <a:rPr/>
              <a:t> </a:t>
            </a:r>
            <a:r>
              <a:rPr/>
              <a:t>for</a:t>
            </a:r>
            <a:r>
              <a:rPr/>
              <a:t> </a:t>
            </a:r>
            <a:r>
              <a:rPr/>
              <a:t>the</a:t>
            </a:r>
            <a:r>
              <a:rPr/>
              <a:t> </a:t>
            </a:r>
            <a:r>
              <a:rPr/>
              <a:t>single</a:t>
            </a:r>
            <a:r>
              <a:rPr/>
              <a:t> </a:t>
            </a:r>
            <a:r>
              <a:rPr/>
              <a:t>group,</a:t>
            </a:r>
            <a:r>
              <a:rPr/>
              <a:t> </a:t>
            </a:r>
            <a:r>
              <a:rPr/>
              <a:t>but</a:t>
            </a:r>
            <a:r>
              <a:rPr/>
              <a:t> </a:t>
            </a:r>
            <a:r>
              <a:rPr/>
              <a:t>it</a:t>
            </a:r>
            <a:r>
              <a:rPr/>
              <a:t> </a:t>
            </a:r>
            <a:r>
              <a:rPr/>
              <a:t>is</a:t>
            </a:r>
            <a:r>
              <a:rPr/>
              <a:t> </a:t>
            </a:r>
            <a:r>
              <a:rPr/>
              <a:t>a</a:t>
            </a:r>
            <a:r>
              <a:rPr/>
              <a:t> </a:t>
            </a:r>
            <a:r>
              <a:rPr/>
              <a:t>harder</a:t>
            </a:r>
            <a:r>
              <a:rPr/>
              <a:t> </a:t>
            </a:r>
            <a:r>
              <a:rPr/>
              <a:t>judgement</a:t>
            </a:r>
            <a:r>
              <a:rPr/>
              <a:t> </a:t>
            </a:r>
            <a:r>
              <a:rPr/>
              <a:t>to</a:t>
            </a:r>
            <a:r>
              <a:rPr/>
              <a:t> </a:t>
            </a:r>
            <a:r>
              <a:rPr/>
              <a:t>make</a:t>
            </a:r>
            <a:r>
              <a:rPr/>
              <a:t> </a:t>
            </a:r>
            <a:r>
              <a:rPr/>
              <a:t>quickly</a:t>
            </a:r>
            <a:r>
              <a:rPr/>
              <a:t> </a:t>
            </a:r>
            <a:r>
              <a:rPr/>
              <a:t>and</a:t>
            </a:r>
            <a:r>
              <a:rPr/>
              <a:t> </a:t>
            </a:r>
            <a:r>
              <a:rPr/>
              <a:t>it</a:t>
            </a:r>
            <a:r>
              <a:rPr/>
              <a:t> </a:t>
            </a:r>
            <a:r>
              <a:rPr/>
              <a:t>is</a:t>
            </a:r>
            <a:r>
              <a:rPr/>
              <a:t> </a:t>
            </a:r>
            <a:r>
              <a:rPr/>
              <a:t>a</a:t>
            </a:r>
            <a:r>
              <a:rPr/>
              <a:t> </a:t>
            </a:r>
            <a:r>
              <a:rPr/>
              <a:t>harder</a:t>
            </a:r>
            <a:r>
              <a:rPr/>
              <a:t> </a:t>
            </a:r>
            <a:r>
              <a:rPr/>
              <a:t>judgement</a:t>
            </a:r>
            <a:r>
              <a:rPr/>
              <a:t> </a:t>
            </a:r>
            <a:r>
              <a:rPr/>
              <a:t>to</a:t>
            </a:r>
            <a:r>
              <a:rPr/>
              <a:t> </a:t>
            </a:r>
            <a:r>
              <a:rPr/>
              <a:t>make</a:t>
            </a:r>
            <a:r>
              <a:rPr/>
              <a:t> </a:t>
            </a:r>
            <a:r>
              <a:rPr/>
              <a:t>accurately.</a:t>
            </a:r>
          </a:p>
          <a:p>
            <a:pPr lvl="0" marL="0" indent="0">
              <a:buNone/>
            </a:pPr>
          </a:p>
          <a:p>
            <a:pPr lvl="0" marL="0" indent="0">
              <a:buNone/>
            </a:pPr>
            <a:r>
              <a:rPr/>
              <a:t>Now</a:t>
            </a:r>
            <a:r>
              <a:rPr/>
              <a:t> </a:t>
            </a:r>
            <a:r>
              <a:rPr/>
              <a:t>I</a:t>
            </a:r>
            <a:r>
              <a:rPr/>
              <a:t> </a:t>
            </a:r>
            <a:r>
              <a:rPr/>
              <a:t>need</a:t>
            </a:r>
            <a:r>
              <a:rPr/>
              <a:t> </a:t>
            </a:r>
            <a:r>
              <a:rPr/>
              <a:t>to</a:t>
            </a:r>
            <a:r>
              <a:rPr/>
              <a:t> </a:t>
            </a:r>
            <a:r>
              <a:rPr/>
              <a:t>note</a:t>
            </a:r>
            <a:r>
              <a:rPr/>
              <a:t> </a:t>
            </a:r>
            <a:r>
              <a:rPr/>
              <a:t>that</a:t>
            </a:r>
            <a:r>
              <a:rPr/>
              <a:t> </a:t>
            </a:r>
            <a:r>
              <a:rPr/>
              <a:t>this</a:t>
            </a:r>
            <a:r>
              <a:rPr/>
              <a:t> </a:t>
            </a:r>
            <a:r>
              <a:rPr/>
              <a:t>is</a:t>
            </a:r>
            <a:r>
              <a:rPr/>
              <a:t> </a:t>
            </a:r>
            <a:r>
              <a:rPr/>
              <a:t>not</a:t>
            </a:r>
            <a:r>
              <a:rPr/>
              <a:t> </a:t>
            </a:r>
            <a:r>
              <a:rPr/>
              <a:t>my</a:t>
            </a:r>
            <a:r>
              <a:rPr/>
              <a:t> </a:t>
            </a:r>
            <a:r>
              <a:rPr/>
              <a:t>opinion.</a:t>
            </a:r>
            <a:r>
              <a:rPr/>
              <a:t> </a:t>
            </a:r>
            <a:r>
              <a:rPr/>
              <a:t>It</a:t>
            </a:r>
            <a:r>
              <a:rPr/>
              <a:t> </a:t>
            </a:r>
            <a:r>
              <a:rPr/>
              <a:t>is</a:t>
            </a:r>
            <a:r>
              <a:rPr/>
              <a:t> </a:t>
            </a:r>
            <a:r>
              <a:rPr/>
              <a:t>a</a:t>
            </a:r>
            <a:r>
              <a:rPr/>
              <a:t> </a:t>
            </a:r>
            <a:r>
              <a:rPr/>
              <a:t>fact</a:t>
            </a:r>
            <a:r>
              <a:rPr/>
              <a:t> </a:t>
            </a:r>
            <a:r>
              <a:rPr/>
              <a:t>established</a:t>
            </a:r>
            <a:r>
              <a:rPr/>
              <a:t> </a:t>
            </a:r>
            <a:r>
              <a:rPr/>
              <a:t>by</a:t>
            </a:r>
            <a:r>
              <a:rPr/>
              <a:t> </a:t>
            </a:r>
            <a:r>
              <a:rPr/>
              <a:t>empirical</a:t>
            </a:r>
            <a:r>
              <a:rPr/>
              <a:t> </a:t>
            </a:r>
            <a:r>
              <a:rPr/>
              <a:t>study.</a:t>
            </a:r>
            <a:r>
              <a:rPr/>
              <a:t> </a:t>
            </a:r>
            <a:r>
              <a:rPr/>
              <a:t>The</a:t>
            </a:r>
            <a:r>
              <a:rPr/>
              <a:t> </a:t>
            </a:r>
            <a:r>
              <a:rPr/>
              <a:t>first</a:t>
            </a:r>
            <a:r>
              <a:rPr/>
              <a:t> </a:t>
            </a:r>
            <a:r>
              <a:rPr/>
              <a:t>bar</a:t>
            </a:r>
            <a:r>
              <a:rPr/>
              <a:t> </a:t>
            </a:r>
            <a:r>
              <a:rPr/>
              <a:t>chart,</a:t>
            </a:r>
            <a:r>
              <a:rPr/>
              <a:t> </a:t>
            </a:r>
            <a:r>
              <a:rPr/>
              <a:t>which</a:t>
            </a:r>
            <a:r>
              <a:rPr/>
              <a:t> </a:t>
            </a:r>
            <a:r>
              <a:rPr/>
              <a:t>allows</a:t>
            </a:r>
            <a:r>
              <a:rPr/>
              <a:t> </a:t>
            </a:r>
            <a:r>
              <a:rPr/>
              <a:t>you</a:t>
            </a:r>
            <a:r>
              <a:rPr/>
              <a:t> </a:t>
            </a:r>
            <a:r>
              <a:rPr/>
              <a:t>to</a:t>
            </a:r>
            <a:r>
              <a:rPr/>
              <a:t> </a:t>
            </a:r>
            <a:r>
              <a:rPr/>
              <a:t>make</a:t>
            </a:r>
            <a:r>
              <a:rPr/>
              <a:t> </a:t>
            </a:r>
            <a:r>
              <a:rPr/>
              <a:t>comparisons</a:t>
            </a:r>
            <a:r>
              <a:rPr/>
              <a:t> </a:t>
            </a:r>
            <a:r>
              <a:rPr/>
              <a:t>using</a:t>
            </a:r>
            <a:r>
              <a:rPr/>
              <a:t> </a:t>
            </a:r>
            <a:r>
              <a:rPr/>
              <a:t>relative</a:t>
            </a:r>
            <a:r>
              <a:rPr/>
              <a:t> </a:t>
            </a:r>
            <a:r>
              <a:rPr/>
              <a:t>position,</a:t>
            </a:r>
            <a:r>
              <a:rPr/>
              <a:t> </a:t>
            </a:r>
            <a:r>
              <a:rPr/>
              <a:t>produces</a:t>
            </a:r>
            <a:r>
              <a:rPr/>
              <a:t> </a:t>
            </a:r>
            <a:r>
              <a:rPr/>
              <a:t>faster</a:t>
            </a:r>
            <a:r>
              <a:rPr/>
              <a:t> </a:t>
            </a:r>
            <a:r>
              <a:rPr/>
              <a:t>and</a:t>
            </a:r>
            <a:r>
              <a:rPr/>
              <a:t> </a:t>
            </a:r>
            <a:r>
              <a:rPr/>
              <a:t>more</a:t>
            </a:r>
            <a:r>
              <a:rPr/>
              <a:t> </a:t>
            </a:r>
            <a:r>
              <a:rPr/>
              <a:t>accurate</a:t>
            </a:r>
            <a:r>
              <a:rPr/>
              <a:t> </a:t>
            </a:r>
            <a:r>
              <a:rPr/>
              <a:t>answers.</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But</a:t>
            </a:r>
            <a:r>
              <a:rPr/>
              <a:t> </a:t>
            </a:r>
            <a:r>
              <a:rPr/>
              <a:t>wait!</a:t>
            </a:r>
            <a:r>
              <a:rPr/>
              <a:t> </a:t>
            </a:r>
            <a:r>
              <a:rPr/>
              <a:t>If</a:t>
            </a:r>
            <a:r>
              <a:rPr/>
              <a:t> </a:t>
            </a:r>
            <a:r>
              <a:rPr/>
              <a:t>you</a:t>
            </a:r>
            <a:r>
              <a:rPr/>
              <a:t> </a:t>
            </a:r>
            <a:r>
              <a:rPr/>
              <a:t>ask</a:t>
            </a:r>
            <a:r>
              <a:rPr/>
              <a:t> </a:t>
            </a:r>
            <a:r>
              <a:rPr/>
              <a:t>a</a:t>
            </a:r>
            <a:r>
              <a:rPr/>
              <a:t> </a:t>
            </a:r>
            <a:r>
              <a:rPr/>
              <a:t>different</a:t>
            </a:r>
            <a:r>
              <a:rPr/>
              <a:t> </a:t>
            </a:r>
            <a:r>
              <a:rPr/>
              <a:t>question,</a:t>
            </a:r>
            <a:r>
              <a:rPr/>
              <a:t> </a:t>
            </a:r>
            <a:r>
              <a:rPr/>
              <a:t>what</a:t>
            </a:r>
            <a:r>
              <a:rPr/>
              <a:t> </a:t>
            </a:r>
            <a:r>
              <a:rPr/>
              <a:t>percentage</a:t>
            </a:r>
            <a:r>
              <a:rPr/>
              <a:t> </a:t>
            </a:r>
            <a:r>
              <a:rPr/>
              <a:t>of</a:t>
            </a:r>
            <a:r>
              <a:rPr/>
              <a:t> </a:t>
            </a:r>
            <a:r>
              <a:rPr/>
              <a:t>people</a:t>
            </a:r>
            <a:r>
              <a:rPr/>
              <a:t> </a:t>
            </a:r>
            <a:r>
              <a:rPr/>
              <a:t>in</a:t>
            </a:r>
            <a:r>
              <a:rPr/>
              <a:t> </a:t>
            </a:r>
            <a:r>
              <a:rPr/>
              <a:t>your</a:t>
            </a:r>
            <a:r>
              <a:rPr/>
              <a:t> </a:t>
            </a:r>
            <a:r>
              <a:rPr/>
              <a:t>sample</a:t>
            </a:r>
            <a:r>
              <a:rPr/>
              <a:t> </a:t>
            </a:r>
            <a:r>
              <a:rPr/>
              <a:t>are</a:t>
            </a:r>
            <a:r>
              <a:rPr/>
              <a:t> </a:t>
            </a:r>
            <a:r>
              <a:rPr/>
              <a:t>single,</a:t>
            </a:r>
            <a:r>
              <a:rPr/>
              <a:t> </a:t>
            </a:r>
            <a:r>
              <a:rPr/>
              <a:t>the</a:t>
            </a:r>
            <a:r>
              <a:rPr/>
              <a:t> </a:t>
            </a:r>
            <a:r>
              <a:rPr/>
              <a:t>pie</a:t>
            </a:r>
            <a:r>
              <a:rPr/>
              <a:t> </a:t>
            </a:r>
            <a:r>
              <a:rPr/>
              <a:t>chart</a:t>
            </a:r>
            <a:r>
              <a:rPr/>
              <a:t> </a:t>
            </a:r>
            <a:r>
              <a:rPr/>
              <a:t>does</a:t>
            </a:r>
            <a:r>
              <a:rPr/>
              <a:t> </a:t>
            </a:r>
            <a:r>
              <a:rPr/>
              <a:t>the</a:t>
            </a:r>
            <a:r>
              <a:rPr/>
              <a:t> </a:t>
            </a:r>
            <a:r>
              <a:rPr/>
              <a:t>best.</a:t>
            </a:r>
            <a:r>
              <a:rPr/>
              <a:t> </a:t>
            </a:r>
            <a:r>
              <a:rPr/>
              <a:t>The</a:t>
            </a:r>
            <a:r>
              <a:rPr/>
              <a:t> </a:t>
            </a:r>
            <a:r>
              <a:rPr/>
              <a:t>interior</a:t>
            </a:r>
            <a:r>
              <a:rPr/>
              <a:t> </a:t>
            </a:r>
            <a:r>
              <a:rPr/>
              <a:t>angle</a:t>
            </a:r>
            <a:r>
              <a:rPr/>
              <a:t> </a:t>
            </a:r>
            <a:r>
              <a:rPr/>
              <a:t>for</a:t>
            </a:r>
            <a:r>
              <a:rPr/>
              <a:t> </a:t>
            </a:r>
            <a:r>
              <a:rPr/>
              <a:t>the</a:t>
            </a:r>
            <a:r>
              <a:rPr/>
              <a:t> </a:t>
            </a:r>
            <a:r>
              <a:rPr/>
              <a:t>single</a:t>
            </a:r>
            <a:r>
              <a:rPr/>
              <a:t> </a:t>
            </a:r>
            <a:r>
              <a:rPr/>
              <a:t>wedge</a:t>
            </a:r>
            <a:r>
              <a:rPr/>
              <a:t> </a:t>
            </a:r>
            <a:r>
              <a:rPr/>
              <a:t>is</a:t>
            </a:r>
            <a:r>
              <a:rPr/>
              <a:t> </a:t>
            </a:r>
            <a:r>
              <a:rPr/>
              <a:t>just</a:t>
            </a:r>
            <a:r>
              <a:rPr/>
              <a:t> </a:t>
            </a:r>
            <a:r>
              <a:rPr/>
              <a:t>a</a:t>
            </a:r>
            <a:r>
              <a:rPr/>
              <a:t> </a:t>
            </a:r>
            <a:r>
              <a:rPr/>
              <a:t>bit</a:t>
            </a:r>
            <a:r>
              <a:rPr/>
              <a:t> </a:t>
            </a:r>
            <a:r>
              <a:rPr/>
              <a:t>under</a:t>
            </a:r>
            <a:r>
              <a:rPr/>
              <a:t> </a:t>
            </a:r>
            <a:r>
              <a:rPr/>
              <a:t>90</a:t>
            </a:r>
            <a:r>
              <a:rPr/>
              <a:t> </a:t>
            </a:r>
            <a:r>
              <a:rPr/>
              <a:t>degrees,</a:t>
            </a:r>
            <a:r>
              <a:rPr/>
              <a:t> </a:t>
            </a:r>
            <a:r>
              <a:rPr/>
              <a:t>and</a:t>
            </a:r>
            <a:r>
              <a:rPr/>
              <a:t> </a:t>
            </a:r>
            <a:r>
              <a:rPr/>
              <a:t>that</a:t>
            </a:r>
            <a:r>
              <a:rPr/>
              <a:t> </a:t>
            </a:r>
            <a:r>
              <a:rPr/>
              <a:t>tells</a:t>
            </a:r>
            <a:r>
              <a:rPr/>
              <a:t> </a:t>
            </a:r>
            <a:r>
              <a:rPr/>
              <a:t>you</a:t>
            </a:r>
            <a:r>
              <a:rPr/>
              <a:t> </a:t>
            </a:r>
            <a:r>
              <a:rPr/>
              <a:t>quickly,</a:t>
            </a:r>
            <a:r>
              <a:rPr/>
              <a:t> </a:t>
            </a:r>
            <a:r>
              <a:rPr/>
              <a:t>and</a:t>
            </a:r>
            <a:r>
              <a:rPr/>
              <a:t> </a:t>
            </a:r>
            <a:r>
              <a:rPr/>
              <a:t>fairly</a:t>
            </a:r>
            <a:r>
              <a:rPr/>
              <a:t> </a:t>
            </a:r>
            <a:r>
              <a:rPr/>
              <a:t>accurately,</a:t>
            </a:r>
            <a:r>
              <a:rPr/>
              <a:t> </a:t>
            </a:r>
            <a:r>
              <a:rPr/>
              <a:t>that</a:t>
            </a:r>
            <a:r>
              <a:rPr/>
              <a:t> </a:t>
            </a:r>
            <a:r>
              <a:rPr/>
              <a:t>the</a:t>
            </a:r>
            <a:r>
              <a:rPr/>
              <a:t> </a:t>
            </a:r>
            <a:r>
              <a:rPr/>
              <a:t>percentage</a:t>
            </a:r>
            <a:r>
              <a:rPr/>
              <a:t> </a:t>
            </a:r>
            <a:r>
              <a:rPr/>
              <a:t>is</a:t>
            </a:r>
            <a:r>
              <a:rPr/>
              <a:t> </a:t>
            </a:r>
            <a:r>
              <a:rPr/>
              <a:t>a</a:t>
            </a:r>
            <a:r>
              <a:rPr/>
              <a:t> </a:t>
            </a:r>
            <a:r>
              <a:rPr/>
              <a:t>bit</a:t>
            </a:r>
            <a:r>
              <a:rPr/>
              <a:t> </a:t>
            </a:r>
            <a:r>
              <a:rPr/>
              <a:t>under</a:t>
            </a:r>
            <a:r>
              <a:rPr/>
              <a:t> </a:t>
            </a:r>
            <a:r>
              <a:rPr/>
              <a:t>25%.</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ask</a:t>
            </a:r>
            <a:r>
              <a:rPr/>
              <a:t> </a:t>
            </a:r>
            <a:r>
              <a:rPr/>
              <a:t>the</a:t>
            </a:r>
            <a:r>
              <a:rPr/>
              <a:t> </a:t>
            </a:r>
            <a:r>
              <a:rPr/>
              <a:t>same</a:t>
            </a:r>
            <a:r>
              <a:rPr/>
              <a:t> </a:t>
            </a:r>
            <a:r>
              <a:rPr/>
              <a:t>question</a:t>
            </a:r>
            <a:r>
              <a:rPr/>
              <a:t> </a:t>
            </a:r>
            <a:r>
              <a:rPr/>
              <a:t>for</a:t>
            </a:r>
            <a:r>
              <a:rPr/>
              <a:t> </a:t>
            </a:r>
            <a:r>
              <a:rPr/>
              <a:t>the</a:t>
            </a:r>
            <a:r>
              <a:rPr/>
              <a:t> </a:t>
            </a:r>
            <a:r>
              <a:rPr/>
              <a:t>stacked</a:t>
            </a:r>
            <a:r>
              <a:rPr/>
              <a:t> </a:t>
            </a:r>
            <a:r>
              <a:rPr/>
              <a:t>bar</a:t>
            </a:r>
            <a:r>
              <a:rPr/>
              <a:t> </a:t>
            </a:r>
            <a:r>
              <a:rPr/>
              <a:t>chart,</a:t>
            </a:r>
            <a:r>
              <a:rPr/>
              <a:t> </a:t>
            </a:r>
            <a:r>
              <a:rPr/>
              <a:t>but</a:t>
            </a:r>
            <a:r>
              <a:rPr/>
              <a:t> </a:t>
            </a:r>
            <a:r>
              <a:rPr/>
              <a:t>it</a:t>
            </a:r>
            <a:r>
              <a:rPr/>
              <a:t> </a:t>
            </a:r>
            <a:r>
              <a:rPr/>
              <a:t>will</a:t>
            </a:r>
            <a:r>
              <a:rPr/>
              <a:t> </a:t>
            </a:r>
            <a:r>
              <a:rPr/>
              <a:t>take</a:t>
            </a:r>
            <a:r>
              <a:rPr/>
              <a:t> </a:t>
            </a:r>
            <a:r>
              <a:rPr/>
              <a:t>longer</a:t>
            </a:r>
            <a:r>
              <a:rPr/>
              <a:t> </a:t>
            </a:r>
            <a:r>
              <a:rPr/>
              <a:t>and</a:t>
            </a:r>
            <a:r>
              <a:rPr/>
              <a:t> </a:t>
            </a:r>
            <a:r>
              <a:rPr/>
              <a:t>be</a:t>
            </a:r>
            <a:r>
              <a:rPr/>
              <a:t> </a:t>
            </a:r>
            <a:r>
              <a:rPr/>
              <a:t>less</a:t>
            </a:r>
            <a:r>
              <a:rPr/>
              <a:t> </a:t>
            </a:r>
            <a:r>
              <a:rPr/>
              <a:t>accurate.</a:t>
            </a:r>
            <a:r>
              <a:rPr/>
              <a:t> </a:t>
            </a:r>
            <a:r>
              <a:rPr/>
              <a:t>It’s</a:t>
            </a:r>
            <a:r>
              <a:rPr/>
              <a:t> </a:t>
            </a:r>
            <a:r>
              <a:rPr/>
              <a:t>easy</a:t>
            </a:r>
            <a:r>
              <a:rPr/>
              <a:t> </a:t>
            </a:r>
            <a:r>
              <a:rPr/>
              <a:t>to</a:t>
            </a:r>
            <a:r>
              <a:rPr/>
              <a:t> </a:t>
            </a:r>
            <a:r>
              <a:rPr/>
              <a:t>split</a:t>
            </a:r>
            <a:r>
              <a:rPr/>
              <a:t> </a:t>
            </a:r>
            <a:r>
              <a:rPr/>
              <a:t>a</a:t>
            </a:r>
            <a:r>
              <a:rPr/>
              <a:t> </a:t>
            </a:r>
            <a:r>
              <a:rPr/>
              <a:t>bar</a:t>
            </a:r>
            <a:r>
              <a:rPr/>
              <a:t> </a:t>
            </a:r>
            <a:r>
              <a:rPr/>
              <a:t>in</a:t>
            </a:r>
            <a:r>
              <a:rPr/>
              <a:t> </a:t>
            </a:r>
            <a:r>
              <a:rPr/>
              <a:t>half,</a:t>
            </a:r>
            <a:r>
              <a:rPr/>
              <a:t> </a:t>
            </a:r>
            <a:r>
              <a:rPr/>
              <a:t>but</a:t>
            </a:r>
            <a:r>
              <a:rPr/>
              <a:t> </a:t>
            </a:r>
            <a:r>
              <a:rPr/>
              <a:t>you</a:t>
            </a:r>
            <a:r>
              <a:rPr/>
              <a:t> </a:t>
            </a:r>
            <a:r>
              <a:rPr/>
              <a:t>will</a:t>
            </a:r>
            <a:r>
              <a:rPr/>
              <a:t> </a:t>
            </a:r>
            <a:r>
              <a:rPr/>
              <a:t>have</a:t>
            </a:r>
            <a:r>
              <a:rPr/>
              <a:t> </a:t>
            </a:r>
            <a:r>
              <a:rPr/>
              <a:t>much</a:t>
            </a:r>
            <a:r>
              <a:rPr/>
              <a:t> </a:t>
            </a:r>
            <a:r>
              <a:rPr/>
              <a:t>harder</a:t>
            </a:r>
            <a:r>
              <a:rPr/>
              <a:t> </a:t>
            </a:r>
            <a:r>
              <a:rPr/>
              <a:t>perceptual</a:t>
            </a:r>
            <a:r>
              <a:rPr/>
              <a:t> </a:t>
            </a:r>
            <a:r>
              <a:rPr/>
              <a:t>task</a:t>
            </a:r>
            <a:r>
              <a:rPr/>
              <a:t> </a:t>
            </a:r>
            <a:r>
              <a:rPr/>
              <a:t>to</a:t>
            </a:r>
            <a:r>
              <a:rPr/>
              <a:t> </a:t>
            </a:r>
            <a:r>
              <a:rPr/>
              <a:t>split</a:t>
            </a:r>
            <a:r>
              <a:rPr/>
              <a:t> </a:t>
            </a:r>
            <a:r>
              <a:rPr/>
              <a:t>it</a:t>
            </a:r>
            <a:r>
              <a:rPr/>
              <a:t> </a:t>
            </a:r>
            <a:r>
              <a:rPr/>
              <a:t>into</a:t>
            </a:r>
            <a:r>
              <a:rPr/>
              <a:t> </a:t>
            </a:r>
            <a:r>
              <a:rPr/>
              <a:t>quarters.</a:t>
            </a:r>
            <a:r>
              <a:rPr/>
              <a:t> </a:t>
            </a:r>
            <a:r>
              <a:rPr/>
              <a:t>So</a:t>
            </a:r>
            <a:r>
              <a:rPr/>
              <a:t> </a:t>
            </a:r>
            <a:r>
              <a:rPr/>
              <a:t>deciding</a:t>
            </a:r>
            <a:r>
              <a:rPr/>
              <a:t> </a:t>
            </a:r>
            <a:r>
              <a:rPr/>
              <a:t>whether</a:t>
            </a:r>
            <a:r>
              <a:rPr/>
              <a:t> </a:t>
            </a:r>
            <a:r>
              <a:rPr/>
              <a:t>that</a:t>
            </a:r>
            <a:r>
              <a:rPr/>
              <a:t> </a:t>
            </a:r>
            <a:r>
              <a:rPr/>
              <a:t>single</a:t>
            </a:r>
            <a:r>
              <a:rPr/>
              <a:t> </a:t>
            </a:r>
            <a:r>
              <a:rPr/>
              <a:t>bar</a:t>
            </a:r>
            <a:r>
              <a:rPr/>
              <a:t> </a:t>
            </a:r>
            <a:r>
              <a:rPr/>
              <a:t>is</a:t>
            </a:r>
            <a:r>
              <a:rPr/>
              <a:t> </a:t>
            </a:r>
            <a:r>
              <a:rPr/>
              <a:t>a</a:t>
            </a:r>
            <a:r>
              <a:rPr/>
              <a:t> </a:t>
            </a:r>
            <a:r>
              <a:rPr/>
              <a:t>bit</a:t>
            </a:r>
            <a:r>
              <a:rPr/>
              <a:t> </a:t>
            </a:r>
            <a:r>
              <a:rPr/>
              <a:t>less</a:t>
            </a:r>
            <a:r>
              <a:rPr/>
              <a:t> </a:t>
            </a:r>
            <a:r>
              <a:rPr/>
              <a:t>than</a:t>
            </a:r>
            <a:r>
              <a:rPr/>
              <a:t> </a:t>
            </a:r>
            <a:r>
              <a:rPr/>
              <a:t>25%</a:t>
            </a:r>
            <a:r>
              <a:rPr/>
              <a:t> </a:t>
            </a:r>
            <a:r>
              <a:rPr/>
              <a:t>or</a:t>
            </a:r>
            <a:r>
              <a:rPr/>
              <a:t> </a:t>
            </a:r>
            <a:r>
              <a:rPr/>
              <a:t>a</a:t>
            </a:r>
            <a:r>
              <a:rPr/>
              <a:t> </a:t>
            </a:r>
            <a:r>
              <a:rPr/>
              <a:t>bit</a:t>
            </a:r>
            <a:r>
              <a:rPr/>
              <a:t> </a:t>
            </a:r>
            <a:r>
              <a:rPr/>
              <a:t>more</a:t>
            </a:r>
            <a:r>
              <a:rPr/>
              <a:t> </a:t>
            </a:r>
            <a:r>
              <a:rPr/>
              <a:t>than</a:t>
            </a:r>
            <a:r>
              <a:rPr/>
              <a:t> </a:t>
            </a:r>
            <a:r>
              <a:rPr/>
              <a:t>25%</a:t>
            </a:r>
            <a:r>
              <a:rPr/>
              <a:t> </a:t>
            </a:r>
            <a:r>
              <a:rPr/>
              <a:t>can’t</a:t>
            </a:r>
            <a:r>
              <a:rPr/>
              <a:t> </a:t>
            </a:r>
            <a:r>
              <a:rPr/>
              <a:t>be</a:t>
            </a:r>
            <a:r>
              <a:rPr/>
              <a:t> </a:t>
            </a:r>
            <a:r>
              <a:rPr/>
              <a:t>done</a:t>
            </a:r>
            <a:r>
              <a:rPr/>
              <a:t> </a:t>
            </a:r>
            <a:r>
              <a:rPr/>
              <a:t>as</a:t>
            </a:r>
            <a:r>
              <a:rPr/>
              <a:t> </a:t>
            </a:r>
            <a:r>
              <a:rPr/>
              <a:t>well.</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Trying</a:t>
            </a:r>
            <a:r>
              <a:rPr/>
              <a:t> </a:t>
            </a:r>
            <a:r>
              <a:rPr/>
              <a:t>to</a:t>
            </a:r>
            <a:r>
              <a:rPr/>
              <a:t> </a:t>
            </a:r>
            <a:r>
              <a:rPr/>
              <a:t>answer</a:t>
            </a:r>
            <a:r>
              <a:rPr/>
              <a:t> </a:t>
            </a:r>
            <a:r>
              <a:rPr/>
              <a:t>a</a:t>
            </a:r>
            <a:r>
              <a:rPr/>
              <a:t> </a:t>
            </a:r>
            <a:r>
              <a:rPr/>
              <a:t>percentage</a:t>
            </a:r>
            <a:r>
              <a:rPr/>
              <a:t> </a:t>
            </a:r>
            <a:r>
              <a:rPr/>
              <a:t>question</a:t>
            </a:r>
            <a:r>
              <a:rPr/>
              <a:t> </a:t>
            </a:r>
            <a:r>
              <a:rPr/>
              <a:t>for</a:t>
            </a:r>
            <a:r>
              <a:rPr/>
              <a:t> </a:t>
            </a:r>
            <a:r>
              <a:rPr/>
              <a:t>a</a:t>
            </a:r>
            <a:r>
              <a:rPr/>
              <a:t> </a:t>
            </a:r>
            <a:r>
              <a:rPr/>
              <a:t>side</a:t>
            </a:r>
            <a:r>
              <a:rPr/>
              <a:t> </a:t>
            </a:r>
            <a:r>
              <a:rPr/>
              <a:t>by</a:t>
            </a:r>
            <a:r>
              <a:rPr/>
              <a:t> </a:t>
            </a:r>
            <a:r>
              <a:rPr/>
              <a:t>side</a:t>
            </a:r>
            <a:r>
              <a:rPr/>
              <a:t> </a:t>
            </a:r>
            <a:r>
              <a:rPr/>
              <a:t>bar</a:t>
            </a:r>
            <a:r>
              <a:rPr/>
              <a:t> </a:t>
            </a:r>
            <a:r>
              <a:rPr/>
              <a:t>chart</a:t>
            </a:r>
            <a:r>
              <a:rPr/>
              <a:t> </a:t>
            </a:r>
            <a:r>
              <a:rPr/>
              <a:t>is</a:t>
            </a:r>
            <a:r>
              <a:rPr/>
              <a:t> </a:t>
            </a:r>
            <a:r>
              <a:rPr/>
              <a:t>pretty</a:t>
            </a:r>
            <a:r>
              <a:rPr/>
              <a:t> </a:t>
            </a:r>
            <a:r>
              <a:rPr/>
              <a:t>much</a:t>
            </a:r>
            <a:r>
              <a:rPr/>
              <a:t> </a:t>
            </a:r>
            <a:r>
              <a:rPr/>
              <a:t>hopeless.</a:t>
            </a:r>
            <a:r>
              <a:rPr/>
              <a:t> </a:t>
            </a:r>
            <a:r>
              <a:rPr/>
              <a:t>What</a:t>
            </a:r>
            <a:r>
              <a:rPr/>
              <a:t> </a:t>
            </a:r>
            <a:r>
              <a:rPr/>
              <a:t>you</a:t>
            </a:r>
            <a:r>
              <a:rPr/>
              <a:t> </a:t>
            </a:r>
            <a:r>
              <a:rPr/>
              <a:t>have</a:t>
            </a:r>
            <a:r>
              <a:rPr/>
              <a:t> </a:t>
            </a:r>
            <a:r>
              <a:rPr/>
              <a:t>to</a:t>
            </a:r>
            <a:r>
              <a:rPr/>
              <a:t> </a:t>
            </a:r>
            <a:r>
              <a:rPr/>
              <a:t>do</a:t>
            </a:r>
            <a:r>
              <a:rPr/>
              <a:t> </a:t>
            </a:r>
            <a:r>
              <a:rPr/>
              <a:t>is</a:t>
            </a:r>
            <a:r>
              <a:rPr/>
              <a:t> </a:t>
            </a:r>
            <a:r>
              <a:rPr/>
              <a:t>visually</a:t>
            </a:r>
            <a:r>
              <a:rPr/>
              <a:t> </a:t>
            </a:r>
            <a:r>
              <a:rPr/>
              <a:t>stack</a:t>
            </a:r>
            <a:r>
              <a:rPr/>
              <a:t> </a:t>
            </a:r>
            <a:r>
              <a:rPr/>
              <a:t>the</a:t>
            </a:r>
            <a:r>
              <a:rPr/>
              <a:t> </a:t>
            </a:r>
            <a:r>
              <a:rPr/>
              <a:t>bars</a:t>
            </a:r>
            <a:r>
              <a:rPr/>
              <a:t> </a:t>
            </a:r>
            <a:r>
              <a:rPr/>
              <a:t>and</a:t>
            </a:r>
            <a:r>
              <a:rPr/>
              <a:t> </a:t>
            </a:r>
            <a:r>
              <a:rPr/>
              <a:t>then</a:t>
            </a:r>
            <a:r>
              <a:rPr/>
              <a:t> </a:t>
            </a:r>
            <a:r>
              <a:rPr/>
              <a:t>divide</a:t>
            </a:r>
            <a:r>
              <a:rPr/>
              <a:t> </a:t>
            </a:r>
            <a:r>
              <a:rPr/>
              <a:t>the</a:t>
            </a:r>
            <a:r>
              <a:rPr/>
              <a:t> </a:t>
            </a:r>
            <a:r>
              <a:rPr/>
              <a:t>bars</a:t>
            </a:r>
            <a:r>
              <a:rPr/>
              <a:t> </a:t>
            </a:r>
            <a:r>
              <a:rPr/>
              <a:t>into</a:t>
            </a:r>
            <a:r>
              <a:rPr/>
              <a:t> </a:t>
            </a:r>
            <a:r>
              <a:rPr/>
              <a:t>quarters.</a:t>
            </a:r>
          </a:p>
          <a:p>
            <a:pPr lvl="0" marL="0" indent="0">
              <a:buNone/>
            </a:pPr>
          </a:p>
          <a:p>
            <a:pPr lvl="0" marL="0" indent="0">
              <a:buNone/>
            </a:pPr>
            <a:r>
              <a:rPr/>
              <a:t>When</a:t>
            </a:r>
            <a:r>
              <a:rPr/>
              <a:t> </a:t>
            </a:r>
            <a:r>
              <a:rPr/>
              <a:t>you</a:t>
            </a:r>
            <a:r>
              <a:rPr/>
              <a:t> </a:t>
            </a:r>
            <a:r>
              <a:rPr/>
              <a:t>ask</a:t>
            </a:r>
            <a:r>
              <a:rPr/>
              <a:t> </a:t>
            </a:r>
            <a:r>
              <a:rPr/>
              <a:t>percentage</a:t>
            </a:r>
            <a:r>
              <a:rPr/>
              <a:t> </a:t>
            </a:r>
            <a:r>
              <a:rPr/>
              <a:t>questions,</a:t>
            </a:r>
            <a:r>
              <a:rPr/>
              <a:t> </a:t>
            </a:r>
            <a:r>
              <a:rPr/>
              <a:t>all</a:t>
            </a:r>
            <a:r>
              <a:rPr/>
              <a:t> </a:t>
            </a:r>
            <a:r>
              <a:rPr/>
              <a:t>methods</a:t>
            </a:r>
            <a:r>
              <a:rPr/>
              <a:t> </a:t>
            </a:r>
            <a:r>
              <a:rPr/>
              <a:t>do</a:t>
            </a:r>
            <a:r>
              <a:rPr/>
              <a:t> </a:t>
            </a:r>
            <a:r>
              <a:rPr/>
              <a:t>pretty</a:t>
            </a:r>
            <a:r>
              <a:rPr/>
              <a:t> </a:t>
            </a:r>
            <a:r>
              <a:rPr/>
              <a:t>well</a:t>
            </a:r>
            <a:r>
              <a:rPr/>
              <a:t> </a:t>
            </a:r>
            <a:r>
              <a:rPr/>
              <a:t>for</a:t>
            </a:r>
            <a:r>
              <a:rPr/>
              <a:t> </a:t>
            </a:r>
            <a:r>
              <a:rPr/>
              <a:t>percentages</a:t>
            </a:r>
            <a:r>
              <a:rPr/>
              <a:t> </a:t>
            </a:r>
            <a:r>
              <a:rPr/>
              <a:t>near</a:t>
            </a:r>
            <a:r>
              <a:rPr/>
              <a:t> </a:t>
            </a:r>
            <a:r>
              <a:rPr/>
              <a:t>0%</a:t>
            </a:r>
            <a:r>
              <a:rPr/>
              <a:t> </a:t>
            </a:r>
            <a:r>
              <a:rPr/>
              <a:t>and</a:t>
            </a:r>
            <a:r>
              <a:rPr/>
              <a:t> </a:t>
            </a:r>
            <a:r>
              <a:rPr/>
              <a:t>100%.</a:t>
            </a:r>
            <a:r>
              <a:rPr/>
              <a:t> </a:t>
            </a:r>
            <a:r>
              <a:rPr/>
              <a:t>All</a:t>
            </a:r>
            <a:r>
              <a:rPr/>
              <a:t> </a:t>
            </a:r>
            <a:r>
              <a:rPr/>
              <a:t>methods</a:t>
            </a:r>
            <a:r>
              <a:rPr/>
              <a:t> </a:t>
            </a:r>
            <a:r>
              <a:rPr/>
              <a:t>also</a:t>
            </a:r>
            <a:r>
              <a:rPr/>
              <a:t> </a:t>
            </a:r>
            <a:r>
              <a:rPr/>
              <a:t>do</a:t>
            </a:r>
            <a:r>
              <a:rPr/>
              <a:t> </a:t>
            </a:r>
            <a:r>
              <a:rPr/>
              <a:t>well</a:t>
            </a:r>
            <a:r>
              <a:rPr/>
              <a:t> </a:t>
            </a:r>
            <a:r>
              <a:rPr/>
              <a:t>for</a:t>
            </a:r>
            <a:r>
              <a:rPr/>
              <a:t> </a:t>
            </a:r>
            <a:r>
              <a:rPr/>
              <a:t>percentages</a:t>
            </a:r>
            <a:r>
              <a:rPr/>
              <a:t> </a:t>
            </a:r>
            <a:r>
              <a:rPr/>
              <a:t>around</a:t>
            </a:r>
            <a:r>
              <a:rPr/>
              <a:t> </a:t>
            </a:r>
            <a:r>
              <a:rPr/>
              <a:t>half,</a:t>
            </a:r>
            <a:r>
              <a:rPr/>
              <a:t> </a:t>
            </a:r>
            <a:r>
              <a:rPr/>
              <a:t>or</a:t>
            </a:r>
            <a:r>
              <a:rPr/>
              <a:t> </a:t>
            </a:r>
            <a:r>
              <a:rPr/>
              <a:t>50%.</a:t>
            </a:r>
            <a:r>
              <a:rPr/>
              <a:t> </a:t>
            </a:r>
            <a:r>
              <a:rPr/>
              <a:t>Th</a:t>
            </a:r>
            <a:r>
              <a:rPr/>
              <a:t> </a:t>
            </a:r>
            <a:r>
              <a:rPr/>
              <a:t>pie</a:t>
            </a:r>
            <a:r>
              <a:rPr/>
              <a:t> </a:t>
            </a:r>
            <a:r>
              <a:rPr/>
              <a:t>chart</a:t>
            </a:r>
            <a:r>
              <a:rPr/>
              <a:t> </a:t>
            </a:r>
            <a:r>
              <a:rPr/>
              <a:t>also</a:t>
            </a:r>
            <a:r>
              <a:rPr/>
              <a:t> </a:t>
            </a:r>
            <a:r>
              <a:rPr/>
              <a:t>does</a:t>
            </a:r>
            <a:r>
              <a:rPr/>
              <a:t> </a:t>
            </a:r>
            <a:r>
              <a:rPr/>
              <a:t>well</a:t>
            </a:r>
            <a:r>
              <a:rPr/>
              <a:t> </a:t>
            </a:r>
            <a:r>
              <a:rPr/>
              <a:t>for</a:t>
            </a:r>
            <a:r>
              <a:rPr/>
              <a:t> </a:t>
            </a:r>
            <a:r>
              <a:rPr/>
              <a:t>percentages</a:t>
            </a:r>
            <a:r>
              <a:rPr/>
              <a:t> </a:t>
            </a:r>
            <a:r>
              <a:rPr/>
              <a:t>close</a:t>
            </a:r>
            <a:r>
              <a:rPr/>
              <a:t> </a:t>
            </a:r>
            <a:r>
              <a:rPr/>
              <a:t>to</a:t>
            </a:r>
            <a:r>
              <a:rPr/>
              <a:t> </a:t>
            </a:r>
            <a:r>
              <a:rPr/>
              <a:t>25%</a:t>
            </a:r>
            <a:r>
              <a:rPr/>
              <a:t> </a:t>
            </a:r>
            <a:r>
              <a:rPr/>
              <a:t>and</a:t>
            </a:r>
            <a:r>
              <a:rPr/>
              <a:t> </a:t>
            </a:r>
            <a:r>
              <a:rPr/>
              <a:t>75%.</a:t>
            </a:r>
            <a:r>
              <a:rPr/>
              <a:t> </a:t>
            </a:r>
            <a:r>
              <a:rPr/>
              <a:t>It</a:t>
            </a:r>
            <a:r>
              <a:rPr/>
              <a:t> </a:t>
            </a:r>
            <a:r>
              <a:rPr/>
              <a:t>is</a:t>
            </a:r>
            <a:r>
              <a:rPr/>
              <a:t> </a:t>
            </a:r>
            <a:r>
              <a:rPr/>
              <a:t>easy</a:t>
            </a:r>
            <a:r>
              <a:rPr/>
              <a:t> </a:t>
            </a:r>
            <a:r>
              <a:rPr/>
              <a:t>visually</a:t>
            </a:r>
            <a:r>
              <a:rPr/>
              <a:t> </a:t>
            </a:r>
            <a:r>
              <a:rPr/>
              <a:t>to</a:t>
            </a:r>
            <a:r>
              <a:rPr/>
              <a:t> </a:t>
            </a:r>
            <a:r>
              <a:rPr/>
              <a:t>split</a:t>
            </a:r>
            <a:r>
              <a:rPr/>
              <a:t> </a:t>
            </a:r>
            <a:r>
              <a:rPr/>
              <a:t>a</a:t>
            </a:r>
            <a:r>
              <a:rPr/>
              <a:t> </a:t>
            </a:r>
            <a:r>
              <a:rPr/>
              <a:t>pie</a:t>
            </a:r>
            <a:r>
              <a:rPr/>
              <a:t> </a:t>
            </a:r>
            <a:r>
              <a:rPr/>
              <a:t>into</a:t>
            </a:r>
            <a:r>
              <a:rPr/>
              <a:t> </a:t>
            </a:r>
            <a:r>
              <a:rPr/>
              <a:t>four</a:t>
            </a:r>
            <a:r>
              <a:rPr/>
              <a:t> </a:t>
            </a:r>
            <a:r>
              <a:rPr/>
              <a:t>equal</a:t>
            </a:r>
            <a:r>
              <a:rPr/>
              <a:t> </a:t>
            </a:r>
            <a:r>
              <a:rPr/>
              <a:t>pieces.</a:t>
            </a:r>
            <a:r>
              <a:rPr/>
              <a:t> </a:t>
            </a:r>
            <a:r>
              <a:rPr/>
              <a:t>Just</a:t>
            </a:r>
            <a:r>
              <a:rPr/>
              <a:t> </a:t>
            </a:r>
            <a:r>
              <a:rPr/>
              <a:t>look</a:t>
            </a:r>
            <a:r>
              <a:rPr/>
              <a:t> </a:t>
            </a:r>
            <a:r>
              <a:rPr/>
              <a:t>for</a:t>
            </a:r>
            <a:r>
              <a:rPr/>
              <a:t> </a:t>
            </a:r>
            <a:r>
              <a:rPr/>
              <a:t>the</a:t>
            </a:r>
            <a:r>
              <a:rPr/>
              <a:t> </a:t>
            </a:r>
            <a:r>
              <a:rPr/>
              <a:t>90</a:t>
            </a:r>
            <a:r>
              <a:rPr/>
              <a:t> </a:t>
            </a:r>
            <a:r>
              <a:rPr/>
              <a:t>degree</a:t>
            </a:r>
            <a:r>
              <a:rPr/>
              <a:t> </a:t>
            </a:r>
            <a:r>
              <a:rPr/>
              <a:t>angles.</a:t>
            </a:r>
            <a:r>
              <a:rPr/>
              <a:t> </a:t>
            </a:r>
            <a:r>
              <a:rPr/>
              <a:t>The</a:t>
            </a:r>
            <a:r>
              <a:rPr/>
              <a:t> </a:t>
            </a:r>
            <a:r>
              <a:rPr/>
              <a:t>empirical</a:t>
            </a:r>
            <a:r>
              <a:rPr/>
              <a:t> </a:t>
            </a:r>
            <a:r>
              <a:rPr/>
              <a:t>research</a:t>
            </a:r>
            <a:r>
              <a:rPr/>
              <a:t> </a:t>
            </a:r>
            <a:r>
              <a:rPr/>
              <a:t>supports</a:t>
            </a:r>
            <a:r>
              <a:rPr/>
              <a:t> </a:t>
            </a:r>
            <a:r>
              <a:rPr/>
              <a:t>this.</a:t>
            </a:r>
            <a:r>
              <a:rPr/>
              <a:t> </a:t>
            </a:r>
            <a:r>
              <a:rPr/>
              <a:t>Speed</a:t>
            </a:r>
            <a:r>
              <a:rPr/>
              <a:t> </a:t>
            </a:r>
            <a:r>
              <a:rPr/>
              <a:t>and</a:t>
            </a:r>
            <a:r>
              <a:rPr/>
              <a:t> </a:t>
            </a:r>
            <a:r>
              <a:rPr/>
              <a:t>accuracy</a:t>
            </a:r>
            <a:r>
              <a:rPr/>
              <a:t> </a:t>
            </a:r>
            <a:r>
              <a:rPr/>
              <a:t>of</a:t>
            </a:r>
            <a:r>
              <a:rPr/>
              <a:t> </a:t>
            </a:r>
            <a:r>
              <a:rPr/>
              <a:t>percentage</a:t>
            </a:r>
            <a:r>
              <a:rPr/>
              <a:t> </a:t>
            </a:r>
            <a:r>
              <a:rPr/>
              <a:t>judgements</a:t>
            </a:r>
            <a:r>
              <a:rPr/>
              <a:t> </a:t>
            </a:r>
            <a:r>
              <a:rPr/>
              <a:t>are</a:t>
            </a:r>
            <a:r>
              <a:rPr/>
              <a:t> </a:t>
            </a:r>
            <a:r>
              <a:rPr/>
              <a:t>about</a:t>
            </a:r>
            <a:r>
              <a:rPr/>
              <a:t> </a:t>
            </a:r>
            <a:r>
              <a:rPr/>
              <a:t>the</a:t>
            </a:r>
            <a:r>
              <a:rPr/>
              <a:t> </a:t>
            </a:r>
            <a:r>
              <a:rPr/>
              <a:t>same</a:t>
            </a:r>
            <a:r>
              <a:rPr/>
              <a:t> </a:t>
            </a:r>
            <a:r>
              <a:rPr/>
              <a:t>for</a:t>
            </a:r>
            <a:r>
              <a:rPr/>
              <a:t> </a:t>
            </a:r>
            <a:r>
              <a:rPr/>
              <a:t>bar</a:t>
            </a:r>
            <a:r>
              <a:rPr/>
              <a:t> </a:t>
            </a:r>
            <a:r>
              <a:rPr/>
              <a:t>charts</a:t>
            </a:r>
            <a:r>
              <a:rPr/>
              <a:t> </a:t>
            </a:r>
            <a:r>
              <a:rPr/>
              <a:t>and</a:t>
            </a:r>
            <a:r>
              <a:rPr/>
              <a:t> </a:t>
            </a:r>
            <a:r>
              <a:rPr/>
              <a:t>pie</a:t>
            </a:r>
            <a:r>
              <a:rPr/>
              <a:t> </a:t>
            </a:r>
            <a:r>
              <a:rPr/>
              <a:t>charts,</a:t>
            </a:r>
            <a:r>
              <a:rPr/>
              <a:t> </a:t>
            </a:r>
            <a:r>
              <a:rPr/>
              <a:t>except</a:t>
            </a:r>
            <a:r>
              <a:rPr/>
              <a:t> </a:t>
            </a:r>
            <a:r>
              <a:rPr/>
              <a:t>around</a:t>
            </a:r>
            <a:r>
              <a:rPr/>
              <a:t> </a:t>
            </a:r>
            <a:r>
              <a:rPr/>
              <a:t>25%</a:t>
            </a:r>
            <a:r>
              <a:rPr/>
              <a:t> </a:t>
            </a:r>
            <a:r>
              <a:rPr/>
              <a:t>and</a:t>
            </a:r>
            <a:r>
              <a:rPr/>
              <a:t> </a:t>
            </a:r>
            <a:r>
              <a:rPr/>
              <a:t>75%</a:t>
            </a:r>
            <a:r>
              <a:rPr/>
              <a:t> </a:t>
            </a:r>
            <a:r>
              <a:rPr/>
              <a:t>where</a:t>
            </a:r>
            <a:r>
              <a:rPr/>
              <a:t> </a:t>
            </a:r>
            <a:r>
              <a:rPr/>
              <a:t>the</a:t>
            </a:r>
            <a:r>
              <a:rPr/>
              <a:t> </a:t>
            </a:r>
            <a:r>
              <a:rPr/>
              <a:t>pie</a:t>
            </a:r>
            <a:r>
              <a:rPr/>
              <a:t> </a:t>
            </a:r>
            <a:r>
              <a:rPr/>
              <a:t>chart</a:t>
            </a:r>
            <a:r>
              <a:rPr/>
              <a:t> </a:t>
            </a:r>
            <a:r>
              <a:rPr/>
              <a:t>is</a:t>
            </a:r>
            <a:r>
              <a:rPr/>
              <a:t> </a:t>
            </a:r>
            <a:r>
              <a:rPr/>
              <a:t>markedly</a:t>
            </a:r>
            <a:r>
              <a:rPr/>
              <a:t> </a:t>
            </a:r>
            <a:r>
              <a:rPr/>
              <a:t>superior.</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Things</a:t>
            </a:r>
            <a:r>
              <a:rPr/>
              <a:t> </a:t>
            </a:r>
            <a:r>
              <a:rPr/>
              <a:t>are</a:t>
            </a:r>
            <a:r>
              <a:rPr/>
              <a:t> </a:t>
            </a:r>
            <a:r>
              <a:rPr/>
              <a:t>never</a:t>
            </a:r>
            <a:r>
              <a:rPr/>
              <a:t> </a:t>
            </a:r>
            <a:r>
              <a:rPr/>
              <a:t>totally</a:t>
            </a:r>
            <a:r>
              <a:rPr/>
              <a:t> </a:t>
            </a:r>
            <a:r>
              <a:rPr/>
              <a:t>hopeless,</a:t>
            </a:r>
            <a:r>
              <a:rPr/>
              <a:t> </a:t>
            </a:r>
            <a:r>
              <a:rPr/>
              <a:t>however.</a:t>
            </a:r>
            <a:r>
              <a:rPr/>
              <a:t> </a:t>
            </a:r>
            <a:r>
              <a:rPr/>
              <a:t>If</a:t>
            </a:r>
            <a:r>
              <a:rPr/>
              <a:t> </a:t>
            </a:r>
            <a:r>
              <a:rPr/>
              <a:t>your</a:t>
            </a:r>
            <a:r>
              <a:rPr/>
              <a:t> </a:t>
            </a:r>
            <a:r>
              <a:rPr/>
              <a:t>goal</a:t>
            </a:r>
            <a:r>
              <a:rPr/>
              <a:t> </a:t>
            </a:r>
            <a:r>
              <a:rPr/>
              <a:t>is</a:t>
            </a:r>
            <a:r>
              <a:rPr/>
              <a:t> </a:t>
            </a:r>
            <a:r>
              <a:rPr/>
              <a:t>to</a:t>
            </a:r>
            <a:r>
              <a:rPr/>
              <a:t> </a:t>
            </a:r>
            <a:r>
              <a:rPr/>
              <a:t>simplify</a:t>
            </a:r>
            <a:r>
              <a:rPr/>
              <a:t> </a:t>
            </a:r>
            <a:r>
              <a:rPr/>
              <a:t>the</a:t>
            </a:r>
            <a:r>
              <a:rPr/>
              <a:t> </a:t>
            </a:r>
            <a:r>
              <a:rPr/>
              <a:t>estimation</a:t>
            </a:r>
            <a:r>
              <a:rPr/>
              <a:t> </a:t>
            </a:r>
            <a:r>
              <a:rPr/>
              <a:t>of</a:t>
            </a:r>
            <a:r>
              <a:rPr/>
              <a:t> </a:t>
            </a:r>
            <a:r>
              <a:rPr/>
              <a:t>the</a:t>
            </a:r>
            <a:r>
              <a:rPr/>
              <a:t> </a:t>
            </a:r>
            <a:r>
              <a:rPr/>
              <a:t>percentage</a:t>
            </a:r>
            <a:r>
              <a:rPr/>
              <a:t> </a:t>
            </a:r>
            <a:r>
              <a:rPr/>
              <a:t>of</a:t>
            </a:r>
            <a:r>
              <a:rPr/>
              <a:t> </a:t>
            </a:r>
            <a:r>
              <a:rPr/>
              <a:t>your</a:t>
            </a:r>
            <a:r>
              <a:rPr/>
              <a:t> </a:t>
            </a:r>
            <a:r>
              <a:rPr/>
              <a:t>sample</a:t>
            </a:r>
            <a:r>
              <a:rPr/>
              <a:t> </a:t>
            </a:r>
            <a:r>
              <a:rPr/>
              <a:t>in</a:t>
            </a:r>
            <a:r>
              <a:rPr/>
              <a:t> </a:t>
            </a:r>
            <a:r>
              <a:rPr/>
              <a:t>the</a:t>
            </a:r>
            <a:r>
              <a:rPr/>
              <a:t> </a:t>
            </a:r>
            <a:r>
              <a:rPr/>
              <a:t>single/never</a:t>
            </a:r>
            <a:r>
              <a:rPr/>
              <a:t> </a:t>
            </a:r>
            <a:r>
              <a:rPr/>
              <a:t>married</a:t>
            </a:r>
            <a:r>
              <a:rPr/>
              <a:t> </a:t>
            </a:r>
            <a:r>
              <a:rPr/>
              <a:t>category,</a:t>
            </a:r>
            <a:r>
              <a:rPr/>
              <a:t> </a:t>
            </a:r>
            <a:r>
              <a:rPr/>
              <a:t>change</a:t>
            </a:r>
            <a:r>
              <a:rPr/>
              <a:t> </a:t>
            </a:r>
            <a:r>
              <a:rPr/>
              <a:t>your</a:t>
            </a:r>
            <a:r>
              <a:rPr/>
              <a:t> </a:t>
            </a:r>
            <a:r>
              <a:rPr/>
              <a:t>y</a:t>
            </a:r>
            <a:r>
              <a:rPr/>
              <a:t> </a:t>
            </a:r>
            <a:r>
              <a:rPr/>
              <a:t>axis</a:t>
            </a:r>
            <a:r>
              <a:rPr/>
              <a:t> </a:t>
            </a:r>
            <a:r>
              <a:rPr/>
              <a:t>from</a:t>
            </a:r>
            <a:r>
              <a:rPr/>
              <a:t> </a:t>
            </a:r>
            <a:r>
              <a:rPr/>
              <a:t>counts</a:t>
            </a:r>
            <a:r>
              <a:rPr/>
              <a:t> </a:t>
            </a:r>
            <a:r>
              <a:rPr/>
              <a:t>to</a:t>
            </a:r>
            <a:r>
              <a:rPr/>
              <a:t> </a:t>
            </a:r>
            <a:r>
              <a:rPr/>
              <a:t>percentages.</a:t>
            </a:r>
            <a:r>
              <a:rPr/>
              <a:t> </a:t>
            </a:r>
            <a:r>
              <a:rPr/>
              <a:t>Also,</a:t>
            </a:r>
            <a:r>
              <a:rPr/>
              <a:t> </a:t>
            </a:r>
            <a:r>
              <a:rPr/>
              <a:t>place</a:t>
            </a:r>
            <a:r>
              <a:rPr/>
              <a:t> </a:t>
            </a:r>
            <a:r>
              <a:rPr/>
              <a:t>the</a:t>
            </a:r>
            <a:r>
              <a:rPr/>
              <a:t> </a:t>
            </a:r>
            <a:r>
              <a:rPr/>
              <a:t>most</a:t>
            </a:r>
            <a:r>
              <a:rPr/>
              <a:t> </a:t>
            </a:r>
            <a:r>
              <a:rPr/>
              <a:t>important</a:t>
            </a:r>
            <a:r>
              <a:rPr/>
              <a:t> </a:t>
            </a:r>
            <a:r>
              <a:rPr/>
              <a:t>bar</a:t>
            </a:r>
            <a:r>
              <a:rPr/>
              <a:t> </a:t>
            </a:r>
            <a:r>
              <a:rPr/>
              <a:t>closest</a:t>
            </a:r>
            <a:r>
              <a:rPr/>
              <a:t> </a:t>
            </a:r>
            <a:r>
              <a:rPr/>
              <a:t>to</a:t>
            </a:r>
            <a:r>
              <a:rPr/>
              <a:t> </a:t>
            </a:r>
            <a:r>
              <a:rPr/>
              <a:t>the</a:t>
            </a:r>
            <a:r>
              <a:rPr/>
              <a:t> </a:t>
            </a:r>
            <a:r>
              <a:rPr/>
              <a:t>Y</a:t>
            </a:r>
            <a:r>
              <a:rPr/>
              <a:t> </a:t>
            </a:r>
            <a:r>
              <a:rPr/>
              <a:t>axis.</a:t>
            </a:r>
            <a:r>
              <a:rPr/>
              <a:t> </a:t>
            </a:r>
            <a:r>
              <a:rPr/>
              <a:t>Horizontal</a:t>
            </a:r>
            <a:r>
              <a:rPr/>
              <a:t> </a:t>
            </a:r>
            <a:r>
              <a:rPr/>
              <a:t>projections</a:t>
            </a:r>
            <a:r>
              <a:rPr/>
              <a:t> </a:t>
            </a:r>
            <a:r>
              <a:rPr/>
              <a:t>are</a:t>
            </a:r>
            <a:r>
              <a:rPr/>
              <a:t> </a:t>
            </a:r>
            <a:r>
              <a:rPr/>
              <a:t>easiest</a:t>
            </a:r>
            <a:r>
              <a:rPr/>
              <a:t> </a:t>
            </a:r>
            <a:r>
              <a:rPr/>
              <a:t>when</a:t>
            </a:r>
            <a:r>
              <a:rPr/>
              <a:t> </a:t>
            </a:r>
            <a:r>
              <a:rPr/>
              <a:t>the</a:t>
            </a:r>
            <a:r>
              <a:rPr/>
              <a:t> </a:t>
            </a:r>
            <a:r>
              <a:rPr/>
              <a:t>distances</a:t>
            </a:r>
            <a:r>
              <a:rPr/>
              <a:t> </a:t>
            </a:r>
            <a:r>
              <a:rPr/>
              <a:t>you</a:t>
            </a:r>
            <a:r>
              <a:rPr/>
              <a:t> </a:t>
            </a:r>
            <a:r>
              <a:rPr/>
              <a:t>have</a:t>
            </a:r>
            <a:r>
              <a:rPr/>
              <a:t> </a:t>
            </a:r>
            <a:r>
              <a:rPr/>
              <a:t>to</a:t>
            </a:r>
            <a:r>
              <a:rPr/>
              <a:t> </a:t>
            </a:r>
            <a:r>
              <a:rPr/>
              <a:t>project</a:t>
            </a:r>
            <a:r>
              <a:rPr/>
              <a:t> </a:t>
            </a:r>
            <a:r>
              <a:rPr/>
              <a:t>are</a:t>
            </a:r>
            <a:r>
              <a:rPr/>
              <a:t> </a:t>
            </a:r>
            <a:r>
              <a:rPr/>
              <a:t>very</a:t>
            </a:r>
            <a:r>
              <a:rPr/>
              <a:t> </a:t>
            </a:r>
            <a:r>
              <a:rPr/>
              <a:t>short.</a:t>
            </a:r>
          </a:p>
          <a:p>
            <a:pPr lvl="0" marL="0" indent="0">
              <a:buNone/>
            </a:pPr>
          </a:p>
          <a:p>
            <a:pPr lvl="0" marL="0" indent="0">
              <a:buNone/>
            </a:pPr>
            <a:r>
              <a:rPr/>
              <a:t>There’s</a:t>
            </a:r>
            <a:r>
              <a:rPr/>
              <a:t> </a:t>
            </a:r>
            <a:r>
              <a:rPr/>
              <a:t>lots</a:t>
            </a:r>
            <a:r>
              <a:rPr/>
              <a:t> </a:t>
            </a:r>
            <a:r>
              <a:rPr/>
              <a:t>of</a:t>
            </a:r>
            <a:r>
              <a:rPr/>
              <a:t> </a:t>
            </a:r>
            <a:r>
              <a:rPr/>
              <a:t>other</a:t>
            </a:r>
            <a:r>
              <a:rPr/>
              <a:t> </a:t>
            </a:r>
            <a:r>
              <a:rPr/>
              <a:t>little</a:t>
            </a:r>
            <a:r>
              <a:rPr/>
              <a:t> </a:t>
            </a:r>
            <a:r>
              <a:rPr/>
              <a:t>things</a:t>
            </a:r>
            <a:r>
              <a:rPr/>
              <a:t> </a:t>
            </a:r>
            <a:r>
              <a:rPr/>
              <a:t>you</a:t>
            </a:r>
            <a:r>
              <a:rPr/>
              <a:t> </a:t>
            </a:r>
            <a:r>
              <a:rPr/>
              <a:t>can</a:t>
            </a:r>
            <a:r>
              <a:rPr/>
              <a:t> </a:t>
            </a:r>
            <a:r>
              <a:rPr/>
              <a:t>do.</a:t>
            </a:r>
            <a:r>
              <a:rPr/>
              <a:t> </a:t>
            </a:r>
            <a:r>
              <a:rPr/>
              <a:t>We’ll</a:t>
            </a:r>
            <a:r>
              <a:rPr/>
              <a:t> </a:t>
            </a:r>
            <a:r>
              <a:rPr/>
              <a:t>talk</a:t>
            </a:r>
            <a:r>
              <a:rPr/>
              <a:t> </a:t>
            </a:r>
            <a:r>
              <a:rPr/>
              <a:t>a</a:t>
            </a:r>
            <a:r>
              <a:rPr/>
              <a:t> </a:t>
            </a:r>
            <a:r>
              <a:rPr/>
              <a:t>lot</a:t>
            </a:r>
            <a:r>
              <a:rPr/>
              <a:t> </a:t>
            </a:r>
            <a:r>
              <a:rPr/>
              <a:t>more</a:t>
            </a:r>
            <a:r>
              <a:rPr/>
              <a:t> </a:t>
            </a:r>
            <a:r>
              <a:rPr/>
              <a:t>about</a:t>
            </a:r>
            <a:r>
              <a:rPr/>
              <a:t> </a:t>
            </a:r>
            <a:r>
              <a:rPr/>
              <a:t>bars</a:t>
            </a:r>
            <a:r>
              <a:rPr/>
              <a:t> </a:t>
            </a:r>
            <a:r>
              <a:rPr/>
              <a:t>in</a:t>
            </a:r>
            <a:r>
              <a:rPr/>
              <a:t> </a:t>
            </a:r>
            <a:r>
              <a:rPr/>
              <a:t>the</a:t>
            </a:r>
            <a:r>
              <a:rPr/>
              <a:t> </a:t>
            </a:r>
            <a:r>
              <a:rPr/>
              <a:t>second</a:t>
            </a:r>
            <a:r>
              <a:rPr/>
              <a:t> </a:t>
            </a:r>
            <a:r>
              <a:rPr/>
              <a:t>part</a:t>
            </a:r>
            <a:r>
              <a:rPr/>
              <a:t> </a:t>
            </a:r>
            <a:r>
              <a:rPr/>
              <a:t>of</a:t>
            </a:r>
            <a:r>
              <a:rPr/>
              <a:t> </a:t>
            </a:r>
            <a:r>
              <a:rPr/>
              <a:t>this</a:t>
            </a:r>
            <a:r>
              <a:rPr/>
              <a:t> </a:t>
            </a:r>
            <a:r>
              <a:rPr/>
              <a:t>workshop.</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one</a:t>
            </a:r>
            <a:r>
              <a:rPr/>
              <a:t> </a:t>
            </a:r>
            <a:r>
              <a:rPr/>
              <a:t>of</a:t>
            </a:r>
            <a:r>
              <a:rPr/>
              <a:t> </a:t>
            </a:r>
            <a:r>
              <a:rPr/>
              <a:t>two</a:t>
            </a:r>
            <a:r>
              <a:rPr/>
              <a:t> </a:t>
            </a:r>
            <a:r>
              <a:rPr/>
              <a:t>graphs.</a:t>
            </a:r>
            <a:r>
              <a:rPr/>
              <a:t> </a:t>
            </a:r>
            <a:r>
              <a:rPr/>
              <a:t>It</a:t>
            </a:r>
            <a:r>
              <a:rPr/>
              <a:t> </a:t>
            </a:r>
            <a:r>
              <a:rPr/>
              <a:t>was</a:t>
            </a:r>
            <a:r>
              <a:rPr/>
              <a:t> </a:t>
            </a:r>
            <a:r>
              <a:rPr/>
              <a:t>published</a:t>
            </a:r>
            <a:r>
              <a:rPr/>
              <a:t> </a:t>
            </a:r>
            <a:r>
              <a:rPr/>
              <a:t>in</a:t>
            </a:r>
          </a:p>
          <a:p>
            <a:pPr lvl="0" marL="0" indent="0">
              <a:buNone/>
            </a:pPr>
          </a:p>
          <a:p>
            <a:pPr lvl="0" marL="0" indent="0">
              <a:buNone/>
            </a:pPr>
            <a:r>
              <a:rPr/>
              <a:t>Popvich,</a:t>
            </a:r>
            <a:r>
              <a:rPr/>
              <a:t> </a:t>
            </a:r>
            <a:r>
              <a:rPr/>
              <a:t>N.,</a:t>
            </a:r>
            <a:r>
              <a:rPr/>
              <a:t> </a:t>
            </a:r>
            <a:r>
              <a:rPr/>
              <a:t>Fountain,</a:t>
            </a:r>
            <a:r>
              <a:rPr/>
              <a:t> </a:t>
            </a:r>
            <a:r>
              <a:rPr/>
              <a:t>H.,</a:t>
            </a:r>
            <a:r>
              <a:rPr/>
              <a:t> </a:t>
            </a:r>
            <a:r>
              <a:rPr/>
              <a:t>&amp;</a:t>
            </a:r>
            <a:r>
              <a:rPr/>
              <a:t> </a:t>
            </a:r>
            <a:r>
              <a:rPr/>
              <a:t>Pearce,</a:t>
            </a:r>
            <a:r>
              <a:rPr/>
              <a:t> </a:t>
            </a:r>
            <a:r>
              <a:rPr/>
              <a:t>A.</a:t>
            </a:r>
            <a:r>
              <a:rPr/>
              <a:t> </a:t>
            </a:r>
            <a:r>
              <a:rPr/>
              <a:t>(2017,</a:t>
            </a:r>
            <a:r>
              <a:rPr/>
              <a:t> </a:t>
            </a:r>
            <a:r>
              <a:rPr/>
              <a:t>September</a:t>
            </a:r>
            <a:r>
              <a:rPr/>
              <a:t> </a:t>
            </a:r>
            <a:r>
              <a:rPr/>
              <a:t>22).</a:t>
            </a:r>
            <a:r>
              <a:rPr/>
              <a:t> </a:t>
            </a:r>
            <a:r>
              <a:rPr/>
              <a:t>We</a:t>
            </a:r>
            <a:r>
              <a:rPr/>
              <a:t> </a:t>
            </a:r>
            <a:r>
              <a:rPr/>
              <a:t>Charted</a:t>
            </a:r>
            <a:r>
              <a:rPr/>
              <a:t> </a:t>
            </a:r>
            <a:r>
              <a:rPr/>
              <a:t>Arctic</a:t>
            </a:r>
            <a:r>
              <a:rPr/>
              <a:t> </a:t>
            </a:r>
            <a:r>
              <a:rPr/>
              <a:t>Sea</a:t>
            </a:r>
            <a:r>
              <a:rPr/>
              <a:t> </a:t>
            </a:r>
            <a:r>
              <a:rPr/>
              <a:t>Ice</a:t>
            </a:r>
            <a:r>
              <a:rPr/>
              <a:t> </a:t>
            </a:r>
            <a:r>
              <a:rPr/>
              <a:t>for</a:t>
            </a:r>
            <a:r>
              <a:rPr/>
              <a:t> </a:t>
            </a:r>
            <a:r>
              <a:rPr/>
              <a:t>Nearly</a:t>
            </a:r>
            <a:r>
              <a:rPr/>
              <a:t> </a:t>
            </a:r>
            <a:r>
              <a:rPr/>
              <a:t>Every</a:t>
            </a:r>
            <a:r>
              <a:rPr/>
              <a:t> </a:t>
            </a:r>
            <a:r>
              <a:rPr/>
              <a:t>Day</a:t>
            </a:r>
            <a:r>
              <a:rPr/>
              <a:t> </a:t>
            </a:r>
            <a:r>
              <a:rPr/>
              <a:t>Since</a:t>
            </a:r>
            <a:r>
              <a:rPr/>
              <a:t> </a:t>
            </a:r>
            <a:r>
              <a:rPr/>
              <a:t>1979.</a:t>
            </a:r>
            <a:r>
              <a:rPr/>
              <a:t> </a:t>
            </a:r>
            <a:r>
              <a:rPr/>
              <a:t>You’ll</a:t>
            </a:r>
            <a:r>
              <a:rPr/>
              <a:t> </a:t>
            </a:r>
            <a:r>
              <a:rPr/>
              <a:t>See</a:t>
            </a:r>
            <a:r>
              <a:rPr/>
              <a:t> </a:t>
            </a:r>
            <a:r>
              <a:rPr/>
              <a:t>a</a:t>
            </a:r>
            <a:r>
              <a:rPr/>
              <a:t> </a:t>
            </a:r>
            <a:r>
              <a:rPr/>
              <a:t>Trend.</a:t>
            </a:r>
            <a:r>
              <a:rPr/>
              <a:t> </a:t>
            </a:r>
            <a:r>
              <a:rPr/>
              <a:t>-</a:t>
            </a:r>
            <a:r>
              <a:rPr/>
              <a:t> </a:t>
            </a:r>
            <a:r>
              <a:rPr/>
              <a:t>The</a:t>
            </a:r>
            <a:r>
              <a:rPr/>
              <a:t> </a:t>
            </a:r>
            <a:r>
              <a:rPr/>
              <a:t>New</a:t>
            </a:r>
            <a:r>
              <a:rPr/>
              <a:t> </a:t>
            </a:r>
            <a:r>
              <a:rPr/>
              <a:t>York</a:t>
            </a:r>
            <a:r>
              <a:rPr/>
              <a:t> </a:t>
            </a:r>
            <a:r>
              <a:rPr/>
              <a:t>Times.</a:t>
            </a:r>
            <a:r>
              <a:rPr/>
              <a:t> </a:t>
            </a:r>
            <a:r>
              <a:rPr/>
              <a:t>The</a:t>
            </a:r>
            <a:r>
              <a:rPr/>
              <a:t> </a:t>
            </a:r>
            <a:r>
              <a:rPr/>
              <a:t>New</a:t>
            </a:r>
            <a:r>
              <a:rPr/>
              <a:t> </a:t>
            </a:r>
            <a:r>
              <a:rPr/>
              <a:t>York</a:t>
            </a:r>
            <a:r>
              <a:rPr/>
              <a:t> </a:t>
            </a:r>
            <a:r>
              <a:rPr/>
              <a:t>Times.</a:t>
            </a:r>
            <a:r>
              <a:rPr/>
              <a:t> </a:t>
            </a:r>
            <a:r>
              <a:rPr/>
              <a:t>Retrieved</a:t>
            </a:r>
            <a:r>
              <a:rPr/>
              <a:t> </a:t>
            </a:r>
            <a:r>
              <a:rPr/>
              <a:t>from</a:t>
            </a:r>
            <a:r>
              <a:rPr/>
              <a:t> </a:t>
            </a:r>
            <a:r>
              <a:rPr/>
              <a:t>https://www.nytimes.com/interactive/2017/09/22/climate/arctic-sea-ice-shrinking-trend-watch.html</a:t>
            </a:r>
          </a:p>
          <a:p>
            <a:pPr lvl="0" marL="0" indent="0">
              <a:buNone/>
            </a:pPr>
          </a:p>
          <a:p>
            <a:pPr lvl="0" marL="0" indent="0">
              <a:buNone/>
            </a:pPr>
            <a:r>
              <a:rPr/>
              <a:t>Split</a:t>
            </a:r>
            <a:r>
              <a:rPr/>
              <a:t> </a:t>
            </a:r>
            <a:r>
              <a:rPr/>
              <a:t>into</a:t>
            </a:r>
            <a:r>
              <a:rPr/>
              <a:t> </a:t>
            </a:r>
            <a:r>
              <a:rPr/>
              <a:t>pairs.</a:t>
            </a:r>
            <a:r>
              <a:rPr/>
              <a:t> </a:t>
            </a:r>
            <a:r>
              <a:rPr/>
              <a:t>Review</a:t>
            </a:r>
            <a:r>
              <a:rPr/>
              <a:t> </a:t>
            </a:r>
            <a:r>
              <a:rPr/>
              <a:t>the</a:t>
            </a:r>
            <a:r>
              <a:rPr/>
              <a:t> </a:t>
            </a:r>
            <a:r>
              <a:rPr/>
              <a:t>article</a:t>
            </a:r>
            <a:r>
              <a:rPr/>
              <a:t> </a:t>
            </a:r>
            <a:r>
              <a:rPr/>
              <a:t>briefly</a:t>
            </a:r>
            <a:r>
              <a:rPr/>
              <a:t> </a:t>
            </a:r>
            <a:r>
              <a:rPr/>
              <a:t>(about</a:t>
            </a:r>
            <a:r>
              <a:rPr/>
              <a:t> </a:t>
            </a:r>
            <a:r>
              <a:rPr/>
              <a:t>5</a:t>
            </a:r>
            <a:r>
              <a:rPr/>
              <a:t> </a:t>
            </a:r>
            <a:r>
              <a:rPr/>
              <a:t>minutes)</a:t>
            </a:r>
            <a:r>
              <a:rPr/>
              <a:t> </a:t>
            </a:r>
            <a:r>
              <a:rPr/>
              <a:t>and</a:t>
            </a:r>
            <a:r>
              <a:rPr/>
              <a:t> </a:t>
            </a:r>
            <a:r>
              <a:rPr/>
              <a:t>look</a:t>
            </a:r>
            <a:r>
              <a:rPr/>
              <a:t> </a:t>
            </a:r>
            <a:r>
              <a:rPr/>
              <a:t>at</a:t>
            </a:r>
            <a:r>
              <a:rPr/>
              <a:t> </a:t>
            </a:r>
            <a:r>
              <a:rPr/>
              <a:t>the</a:t>
            </a:r>
            <a:r>
              <a:rPr/>
              <a:t> </a:t>
            </a:r>
            <a:r>
              <a:rPr/>
              <a:t>graph.</a:t>
            </a:r>
            <a:r>
              <a:rPr/>
              <a:t> </a:t>
            </a:r>
            <a:r>
              <a:rPr/>
              <a:t>Explain</a:t>
            </a:r>
            <a:r>
              <a:rPr/>
              <a:t> </a:t>
            </a:r>
            <a:r>
              <a:rPr/>
              <a:t>to</a:t>
            </a:r>
            <a:r>
              <a:rPr/>
              <a:t> </a:t>
            </a:r>
            <a:r>
              <a:rPr/>
              <a:t>your</a:t>
            </a:r>
            <a:r>
              <a:rPr/>
              <a:t> </a:t>
            </a:r>
            <a:r>
              <a:rPr/>
              <a:t>partner</a:t>
            </a:r>
            <a:r>
              <a:rPr/>
              <a:t> </a:t>
            </a:r>
            <a:r>
              <a:rPr/>
              <a:t>what</a:t>
            </a:r>
            <a:r>
              <a:rPr/>
              <a:t> </a:t>
            </a:r>
            <a:r>
              <a:rPr/>
              <a:t>the</a:t>
            </a:r>
            <a:r>
              <a:rPr/>
              <a:t> </a:t>
            </a:r>
            <a:r>
              <a:rPr/>
              <a:t>graph</a:t>
            </a:r>
            <a:r>
              <a:rPr/>
              <a:t> </a:t>
            </a:r>
            <a:r>
              <a:rPr/>
              <a:t>is</a:t>
            </a:r>
            <a:r>
              <a:rPr/>
              <a:t> </a:t>
            </a:r>
            <a:r>
              <a:rPr/>
              <a:t>trying</a:t>
            </a:r>
            <a:r>
              <a:rPr/>
              <a:t> </a:t>
            </a:r>
            <a:r>
              <a:rPr/>
              <a:t>to</a:t>
            </a:r>
            <a:r>
              <a:rPr/>
              <a:t> </a:t>
            </a:r>
            <a:r>
              <a:rPr/>
              <a:t>show.</a:t>
            </a:r>
            <a:r>
              <a:rPr/>
              <a:t> </a:t>
            </a:r>
            <a:r>
              <a:rPr/>
              <a:t>Your</a:t>
            </a:r>
            <a:r>
              <a:rPr/>
              <a:t> </a:t>
            </a:r>
            <a:r>
              <a:rPr/>
              <a:t>partner</a:t>
            </a:r>
            <a:r>
              <a:rPr/>
              <a:t> </a:t>
            </a:r>
            <a:r>
              <a:rPr/>
              <a:t>will</a:t>
            </a:r>
            <a:r>
              <a:rPr/>
              <a:t> </a:t>
            </a:r>
            <a:r>
              <a:rPr/>
              <a:t>get</a:t>
            </a:r>
            <a:r>
              <a:rPr/>
              <a:t> </a:t>
            </a:r>
            <a:r>
              <a:rPr/>
              <a:t>a</a:t>
            </a:r>
            <a:r>
              <a:rPr/>
              <a:t> </a:t>
            </a:r>
            <a:r>
              <a:rPr/>
              <a:t>different</a:t>
            </a:r>
            <a:r>
              <a:rPr/>
              <a:t> </a:t>
            </a:r>
            <a:r>
              <a:rPr/>
              <a:t>graph</a:t>
            </a:r>
            <a:r>
              <a:rPr/>
              <a:t> </a:t>
            </a:r>
            <a:r>
              <a:rPr/>
              <a:t>and</a:t>
            </a:r>
            <a:r>
              <a:rPr/>
              <a:t> </a:t>
            </a:r>
            <a:r>
              <a:rPr/>
              <a:t>do</a:t>
            </a:r>
            <a:r>
              <a:rPr/>
              <a:t> </a:t>
            </a:r>
            <a:r>
              <a:rPr/>
              <a:t>the</a:t>
            </a:r>
            <a:r>
              <a:rPr/>
              <a:t> </a:t>
            </a:r>
            <a:r>
              <a:rPr/>
              <a:t>same</a:t>
            </a:r>
            <a:r>
              <a:rPr/>
              <a:t> </a:t>
            </a:r>
            <a:r>
              <a:rPr/>
              <a:t>thing</a:t>
            </a:r>
            <a:r>
              <a:rPr/>
              <a:t> </a:t>
            </a:r>
            <a:r>
              <a:rPr/>
              <a:t>with</a:t>
            </a:r>
            <a:r>
              <a:rPr/>
              <a:t> </a:t>
            </a:r>
            <a:r>
              <a:rPr/>
              <a:t>you</a:t>
            </a:r>
            <a:r>
              <a:rPr/>
              <a:t> </a:t>
            </a:r>
            <a:r>
              <a:rPr/>
              <a:t>listening</a:t>
            </a:r>
            <a:r>
              <a:rPr/>
              <a:t> </a:t>
            </a:r>
            <a:r>
              <a:rPr/>
              <a:t>this</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one</a:t>
            </a:r>
            <a:r>
              <a:rPr/>
              <a:t> </a:t>
            </a:r>
            <a:r>
              <a:rPr/>
              <a:t>of</a:t>
            </a:r>
            <a:r>
              <a:rPr/>
              <a:t> </a:t>
            </a:r>
            <a:r>
              <a:rPr/>
              <a:t>two</a:t>
            </a:r>
            <a:r>
              <a:rPr/>
              <a:t> </a:t>
            </a:r>
            <a:r>
              <a:rPr/>
              <a:t>graphs.</a:t>
            </a:r>
            <a:r>
              <a:rPr/>
              <a:t> </a:t>
            </a:r>
            <a:r>
              <a:rPr/>
              <a:t>It</a:t>
            </a:r>
            <a:r>
              <a:rPr/>
              <a:t> </a:t>
            </a:r>
            <a:r>
              <a:rPr/>
              <a:t>was</a:t>
            </a:r>
            <a:r>
              <a:rPr/>
              <a:t> </a:t>
            </a:r>
            <a:r>
              <a:rPr/>
              <a:t>published</a:t>
            </a:r>
            <a:r>
              <a:rPr/>
              <a:t> </a:t>
            </a:r>
            <a:r>
              <a:rPr/>
              <a:t>in</a:t>
            </a:r>
          </a:p>
          <a:p>
            <a:pPr lvl="0" marL="0" indent="0">
              <a:buNone/>
            </a:pPr>
          </a:p>
          <a:p>
            <a:pPr lvl="0" marL="0" indent="0">
              <a:buNone/>
            </a:pPr>
            <a:r>
              <a:rPr/>
              <a:t>Kevin</a:t>
            </a:r>
            <a:r>
              <a:rPr/>
              <a:t> </a:t>
            </a:r>
            <a:r>
              <a:rPr/>
              <a:t>Litman-Navarro.</a:t>
            </a:r>
            <a:r>
              <a:rPr/>
              <a:t> </a:t>
            </a:r>
            <a:r>
              <a:rPr/>
              <a:t>We</a:t>
            </a:r>
            <a:r>
              <a:rPr/>
              <a:t> </a:t>
            </a:r>
            <a:r>
              <a:rPr/>
              <a:t>Read</a:t>
            </a:r>
            <a:r>
              <a:rPr/>
              <a:t> </a:t>
            </a:r>
            <a:r>
              <a:rPr/>
              <a:t>150</a:t>
            </a:r>
            <a:r>
              <a:rPr/>
              <a:t> </a:t>
            </a:r>
            <a:r>
              <a:rPr/>
              <a:t>Privacy</a:t>
            </a:r>
            <a:r>
              <a:rPr/>
              <a:t> </a:t>
            </a:r>
            <a:r>
              <a:rPr/>
              <a:t>Policies.</a:t>
            </a:r>
            <a:r>
              <a:rPr/>
              <a:t> </a:t>
            </a:r>
            <a:r>
              <a:rPr/>
              <a:t>They</a:t>
            </a:r>
            <a:r>
              <a:rPr/>
              <a:t> </a:t>
            </a:r>
            <a:r>
              <a:rPr/>
              <a:t>Were</a:t>
            </a:r>
            <a:r>
              <a:rPr/>
              <a:t> </a:t>
            </a:r>
            <a:r>
              <a:rPr/>
              <a:t>an</a:t>
            </a:r>
            <a:r>
              <a:rPr/>
              <a:t> </a:t>
            </a:r>
            <a:r>
              <a:rPr/>
              <a:t>Incomprehensible</a:t>
            </a:r>
            <a:r>
              <a:rPr/>
              <a:t> </a:t>
            </a:r>
            <a:r>
              <a:rPr/>
              <a:t>Disaster.</a:t>
            </a:r>
            <a:r>
              <a:rPr/>
              <a:t> </a:t>
            </a:r>
            <a:r>
              <a:rPr/>
              <a:t>The</a:t>
            </a:r>
            <a:r>
              <a:rPr/>
              <a:t> </a:t>
            </a:r>
            <a:r>
              <a:rPr/>
              <a:t>New</a:t>
            </a:r>
            <a:r>
              <a:rPr/>
              <a:t> </a:t>
            </a:r>
            <a:r>
              <a:rPr/>
              <a:t>York</a:t>
            </a:r>
            <a:r>
              <a:rPr/>
              <a:t> </a:t>
            </a:r>
            <a:r>
              <a:rPr/>
              <a:t>Times.</a:t>
            </a:r>
            <a:r>
              <a:rPr/>
              <a:t> </a:t>
            </a:r>
            <a:r>
              <a:rPr/>
              <a:t>Retrieved</a:t>
            </a:r>
            <a:r>
              <a:rPr/>
              <a:t> </a:t>
            </a:r>
            <a:r>
              <a:rPr/>
              <a:t>from</a:t>
            </a:r>
            <a:r>
              <a:rPr/>
              <a:t> </a:t>
            </a:r>
            <a:r>
              <a:rPr/>
              <a:t>https://www.nytimes.com/interactive/2019/06/12/opinion/facebook-google-privacy-policies.html</a:t>
            </a:r>
          </a:p>
          <a:p>
            <a:pPr lvl="0" marL="0" indent="0">
              <a:buNone/>
            </a:pPr>
          </a:p>
          <a:p>
            <a:pPr lvl="0" marL="0" indent="0">
              <a:buNone/>
            </a:pPr>
            <a:r>
              <a:rPr/>
              <a:t>Split</a:t>
            </a:r>
            <a:r>
              <a:rPr/>
              <a:t> </a:t>
            </a:r>
            <a:r>
              <a:rPr/>
              <a:t>into</a:t>
            </a:r>
            <a:r>
              <a:rPr/>
              <a:t> </a:t>
            </a:r>
            <a:r>
              <a:rPr/>
              <a:t>pairs.</a:t>
            </a:r>
            <a:r>
              <a:rPr/>
              <a:t> </a:t>
            </a:r>
            <a:r>
              <a:rPr/>
              <a:t>Review</a:t>
            </a:r>
            <a:r>
              <a:rPr/>
              <a:t> </a:t>
            </a:r>
            <a:r>
              <a:rPr/>
              <a:t>the</a:t>
            </a:r>
            <a:r>
              <a:rPr/>
              <a:t> </a:t>
            </a:r>
            <a:r>
              <a:rPr/>
              <a:t>article</a:t>
            </a:r>
            <a:r>
              <a:rPr/>
              <a:t> </a:t>
            </a:r>
            <a:r>
              <a:rPr/>
              <a:t>briefly</a:t>
            </a:r>
            <a:r>
              <a:rPr/>
              <a:t> </a:t>
            </a:r>
            <a:r>
              <a:rPr/>
              <a:t>(about</a:t>
            </a:r>
            <a:r>
              <a:rPr/>
              <a:t> </a:t>
            </a:r>
            <a:r>
              <a:rPr/>
              <a:t>5</a:t>
            </a:r>
            <a:r>
              <a:rPr/>
              <a:t> </a:t>
            </a:r>
            <a:r>
              <a:rPr/>
              <a:t>minutes)</a:t>
            </a:r>
            <a:r>
              <a:rPr/>
              <a:t> </a:t>
            </a:r>
            <a:r>
              <a:rPr/>
              <a:t>and</a:t>
            </a:r>
            <a:r>
              <a:rPr/>
              <a:t> </a:t>
            </a:r>
            <a:r>
              <a:rPr/>
              <a:t>look</a:t>
            </a:r>
            <a:r>
              <a:rPr/>
              <a:t> </a:t>
            </a:r>
            <a:r>
              <a:rPr/>
              <a:t>at</a:t>
            </a:r>
            <a:r>
              <a:rPr/>
              <a:t> </a:t>
            </a:r>
            <a:r>
              <a:rPr/>
              <a:t>the</a:t>
            </a:r>
            <a:r>
              <a:rPr/>
              <a:t> </a:t>
            </a:r>
            <a:r>
              <a:rPr/>
              <a:t>graph.</a:t>
            </a:r>
            <a:r>
              <a:rPr/>
              <a:t> </a:t>
            </a:r>
            <a:r>
              <a:rPr/>
              <a:t>Explain</a:t>
            </a:r>
            <a:r>
              <a:rPr/>
              <a:t> </a:t>
            </a:r>
            <a:r>
              <a:rPr/>
              <a:t>to</a:t>
            </a:r>
            <a:r>
              <a:rPr/>
              <a:t> </a:t>
            </a:r>
            <a:r>
              <a:rPr/>
              <a:t>your</a:t>
            </a:r>
            <a:r>
              <a:rPr/>
              <a:t> </a:t>
            </a:r>
            <a:r>
              <a:rPr/>
              <a:t>partner</a:t>
            </a:r>
            <a:r>
              <a:rPr/>
              <a:t> </a:t>
            </a:r>
            <a:r>
              <a:rPr/>
              <a:t>what</a:t>
            </a:r>
            <a:r>
              <a:rPr/>
              <a:t> </a:t>
            </a:r>
            <a:r>
              <a:rPr/>
              <a:t>the</a:t>
            </a:r>
            <a:r>
              <a:rPr/>
              <a:t> </a:t>
            </a:r>
            <a:r>
              <a:rPr/>
              <a:t>graph</a:t>
            </a:r>
            <a:r>
              <a:rPr/>
              <a:t> </a:t>
            </a:r>
            <a:r>
              <a:rPr/>
              <a:t>is</a:t>
            </a:r>
            <a:r>
              <a:rPr/>
              <a:t> </a:t>
            </a:r>
            <a:r>
              <a:rPr/>
              <a:t>trying</a:t>
            </a:r>
            <a:r>
              <a:rPr/>
              <a:t> </a:t>
            </a:r>
            <a:r>
              <a:rPr/>
              <a:t>to</a:t>
            </a:r>
            <a:r>
              <a:rPr/>
              <a:t> </a:t>
            </a:r>
            <a:r>
              <a:rPr/>
              <a:t>show.</a:t>
            </a:r>
            <a:r>
              <a:rPr/>
              <a:t> </a:t>
            </a:r>
            <a:r>
              <a:rPr/>
              <a:t>Your</a:t>
            </a:r>
            <a:r>
              <a:rPr/>
              <a:t> </a:t>
            </a:r>
            <a:r>
              <a:rPr/>
              <a:t>partner</a:t>
            </a:r>
            <a:r>
              <a:rPr/>
              <a:t> </a:t>
            </a:r>
            <a:r>
              <a:rPr/>
              <a:t>will</a:t>
            </a:r>
            <a:r>
              <a:rPr/>
              <a:t> </a:t>
            </a:r>
            <a:r>
              <a:rPr/>
              <a:t>get</a:t>
            </a:r>
            <a:r>
              <a:rPr/>
              <a:t> </a:t>
            </a:r>
            <a:r>
              <a:rPr/>
              <a:t>a</a:t>
            </a:r>
            <a:r>
              <a:rPr/>
              <a:t> </a:t>
            </a:r>
            <a:r>
              <a:rPr/>
              <a:t>different</a:t>
            </a:r>
            <a:r>
              <a:rPr/>
              <a:t> </a:t>
            </a:r>
            <a:r>
              <a:rPr/>
              <a:t>graph</a:t>
            </a:r>
            <a:r>
              <a:rPr/>
              <a:t> </a:t>
            </a:r>
            <a:r>
              <a:rPr/>
              <a:t>and</a:t>
            </a:r>
            <a:r>
              <a:rPr/>
              <a:t> </a:t>
            </a:r>
            <a:r>
              <a:rPr/>
              <a:t>do</a:t>
            </a:r>
            <a:r>
              <a:rPr/>
              <a:t> </a:t>
            </a:r>
            <a:r>
              <a:rPr/>
              <a:t>the</a:t>
            </a:r>
            <a:r>
              <a:rPr/>
              <a:t> </a:t>
            </a:r>
            <a:r>
              <a:rPr/>
              <a:t>same</a:t>
            </a:r>
            <a:r>
              <a:rPr/>
              <a:t> </a:t>
            </a:r>
            <a:r>
              <a:rPr/>
              <a:t>thing</a:t>
            </a:r>
            <a:r>
              <a:rPr/>
              <a:t> </a:t>
            </a:r>
            <a:r>
              <a:rPr/>
              <a:t>with</a:t>
            </a:r>
            <a:r>
              <a:rPr/>
              <a:t> </a:t>
            </a:r>
            <a:r>
              <a:rPr/>
              <a:t>you</a:t>
            </a:r>
            <a:r>
              <a:rPr/>
              <a:t> </a:t>
            </a:r>
            <a:r>
              <a:rPr/>
              <a:t>listening</a:t>
            </a:r>
            <a:r>
              <a:rPr/>
              <a:t> </a:t>
            </a:r>
            <a:r>
              <a:rPr/>
              <a:t>this</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is</a:t>
            </a:r>
            <a:r>
              <a:rPr/>
              <a:t> </a:t>
            </a:r>
            <a:r>
              <a:rPr/>
              <a:t>a</a:t>
            </a:r>
            <a:r>
              <a:rPr/>
              <a:t> </a:t>
            </a:r>
            <a:r>
              <a:rPr/>
              <a:t>newspaper</a:t>
            </a:r>
            <a:r>
              <a:rPr/>
              <a:t> </a:t>
            </a:r>
            <a:r>
              <a:rPr/>
              <a:t>article</a:t>
            </a:r>
            <a:r>
              <a:rPr/>
              <a:t> </a:t>
            </a:r>
            <a:r>
              <a:rPr/>
              <a:t>associated</a:t>
            </a:r>
            <a:r>
              <a:rPr/>
              <a:t> </a:t>
            </a:r>
            <a:r>
              <a:rPr/>
              <a:t>with</a:t>
            </a:r>
            <a:r>
              <a:rPr/>
              <a:t> </a:t>
            </a:r>
            <a:r>
              <a:rPr/>
              <a:t>the</a:t>
            </a:r>
            <a:r>
              <a:rPr/>
              <a:t> </a:t>
            </a:r>
            <a:r>
              <a:rPr/>
              <a:t>graph</a:t>
            </a:r>
            <a:r>
              <a:rPr/>
              <a:t> </a:t>
            </a:r>
            <a:r>
              <a:rPr/>
              <a:t>you</a:t>
            </a:r>
            <a:r>
              <a:rPr/>
              <a:t> </a:t>
            </a:r>
            <a:r>
              <a:rPr/>
              <a:t>have</a:t>
            </a:r>
            <a:r>
              <a:rPr/>
              <a:t> </a:t>
            </a:r>
            <a:r>
              <a:rPr/>
              <a:t>been</a:t>
            </a:r>
            <a:r>
              <a:rPr/>
              <a:t> </a:t>
            </a:r>
            <a:r>
              <a:rPr/>
              <a:t>given.</a:t>
            </a:r>
            <a:r>
              <a:rPr/>
              <a:t> </a:t>
            </a:r>
            <a:r>
              <a:rPr/>
              <a:t>Read</a:t>
            </a:r>
            <a:r>
              <a:rPr/>
              <a:t> </a:t>
            </a:r>
            <a:r>
              <a:rPr/>
              <a:t>the</a:t>
            </a:r>
            <a:r>
              <a:rPr/>
              <a:t> </a:t>
            </a:r>
            <a:r>
              <a:rPr/>
              <a:t>newspaper</a:t>
            </a:r>
            <a:r>
              <a:rPr/>
              <a:t> </a:t>
            </a:r>
            <a:r>
              <a:rPr/>
              <a:t>article</a:t>
            </a:r>
            <a:r>
              <a:rPr/>
              <a:t> </a:t>
            </a:r>
            <a:r>
              <a:rPr/>
              <a:t>and</a:t>
            </a:r>
            <a:r>
              <a:rPr/>
              <a:t> </a:t>
            </a:r>
            <a:r>
              <a:rPr/>
              <a:t>then</a:t>
            </a:r>
            <a:r>
              <a:rPr/>
              <a:t> </a:t>
            </a:r>
            <a:r>
              <a:rPr/>
              <a:t>look</a:t>
            </a:r>
            <a:r>
              <a:rPr/>
              <a:t> </a:t>
            </a:r>
            <a:r>
              <a:rPr/>
              <a:t>at</a:t>
            </a:r>
            <a:r>
              <a:rPr/>
              <a:t> </a:t>
            </a:r>
            <a:r>
              <a:rPr/>
              <a:t>the</a:t>
            </a:r>
            <a:r>
              <a:rPr/>
              <a:t> </a:t>
            </a:r>
            <a:r>
              <a:rPr/>
              <a:t>graph</a:t>
            </a:r>
            <a:r>
              <a:rPr/>
              <a:t> </a:t>
            </a:r>
            <a:r>
              <a:rPr/>
              <a:t>again.</a:t>
            </a:r>
            <a:r>
              <a:rPr/>
              <a:t> </a:t>
            </a:r>
            <a:r>
              <a:rPr/>
              <a:t>Try</a:t>
            </a:r>
            <a:r>
              <a:rPr/>
              <a:t> </a:t>
            </a:r>
            <a:r>
              <a:rPr/>
              <a:t>to</a:t>
            </a:r>
            <a:r>
              <a:rPr/>
              <a:t> </a:t>
            </a:r>
            <a:r>
              <a:rPr/>
              <a:t>summarize</a:t>
            </a:r>
            <a:r>
              <a:rPr/>
              <a:t> </a:t>
            </a:r>
            <a:r>
              <a:rPr/>
              <a:t>briefly</a:t>
            </a:r>
            <a:r>
              <a:rPr/>
              <a:t> </a:t>
            </a:r>
            <a:r>
              <a:rPr/>
              <a:t>what</a:t>
            </a:r>
            <a:r>
              <a:rPr/>
              <a:t> </a:t>
            </a:r>
            <a:r>
              <a:rPr/>
              <a:t>message</a:t>
            </a:r>
            <a:r>
              <a:rPr/>
              <a:t> </a:t>
            </a:r>
            <a:r>
              <a:rPr/>
              <a:t>the</a:t>
            </a:r>
            <a:r>
              <a:rPr/>
              <a:t> </a:t>
            </a:r>
            <a:r>
              <a:rPr/>
              <a:t>authors</a:t>
            </a:r>
            <a:r>
              <a:rPr/>
              <a:t> </a:t>
            </a:r>
            <a:r>
              <a:rPr/>
              <a:t>were</a:t>
            </a:r>
            <a:r>
              <a:rPr/>
              <a:t> </a:t>
            </a:r>
            <a:r>
              <a:rPr/>
              <a:t>trying</a:t>
            </a:r>
            <a:r>
              <a:rPr/>
              <a:t> </a:t>
            </a:r>
            <a:r>
              <a:rPr/>
              <a:t>to</a:t>
            </a:r>
            <a:r>
              <a:rPr/>
              <a:t> </a:t>
            </a:r>
            <a:r>
              <a:rPr/>
              <a:t>convey</a:t>
            </a:r>
            <a:r>
              <a:rPr/>
              <a:t> </a:t>
            </a:r>
            <a:r>
              <a:rPr/>
              <a:t>with</a:t>
            </a:r>
            <a:r>
              <a:rPr/>
              <a:t> </a:t>
            </a:r>
            <a:r>
              <a:rPr/>
              <a:t>this</a:t>
            </a:r>
            <a:r>
              <a:rPr/>
              <a:t> </a:t>
            </a:r>
            <a:r>
              <a:rPr/>
              <a:t>graph.</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are</a:t>
            </a:r>
            <a:r>
              <a:rPr/>
              <a:t> </a:t>
            </a:r>
            <a:r>
              <a:rPr/>
              <a:t>not</a:t>
            </a:r>
            <a:r>
              <a:rPr/>
              <a:t> </a:t>
            </a:r>
            <a:r>
              <a:rPr/>
              <a:t>sure</a:t>
            </a:r>
            <a:r>
              <a:rPr/>
              <a:t> </a:t>
            </a:r>
            <a:r>
              <a:rPr/>
              <a:t>what</a:t>
            </a:r>
            <a:r>
              <a:rPr/>
              <a:t> </a:t>
            </a:r>
            <a:r>
              <a:rPr/>
              <a:t>software</a:t>
            </a:r>
            <a:r>
              <a:rPr/>
              <a:t> </a:t>
            </a:r>
            <a:r>
              <a:rPr/>
              <a:t>package</a:t>
            </a:r>
            <a:r>
              <a:rPr/>
              <a:t> </a:t>
            </a:r>
            <a:r>
              <a:rPr/>
              <a:t>to</a:t>
            </a:r>
            <a:r>
              <a:rPr/>
              <a:t> </a:t>
            </a:r>
            <a:r>
              <a:rPr/>
              <a:t>use</a:t>
            </a:r>
            <a:r>
              <a:rPr/>
              <a:t> </a:t>
            </a:r>
            <a:r>
              <a:rPr/>
              <a:t>in</a:t>
            </a:r>
            <a:r>
              <a:rPr/>
              <a:t> </a:t>
            </a:r>
            <a:r>
              <a:rPr/>
              <a:t>this</a:t>
            </a:r>
            <a:r>
              <a:rPr/>
              <a:t> </a:t>
            </a:r>
            <a:r>
              <a:rPr/>
              <a:t>class,</a:t>
            </a:r>
            <a:r>
              <a:rPr/>
              <a:t> </a:t>
            </a:r>
            <a:r>
              <a:rPr/>
              <a:t>let</a:t>
            </a:r>
            <a:r>
              <a:rPr/>
              <a:t> </a:t>
            </a:r>
            <a:r>
              <a:rPr/>
              <a:t>me</a:t>
            </a:r>
            <a:r>
              <a:rPr/>
              <a:t> </a:t>
            </a:r>
            <a:r>
              <a:rPr/>
              <a:t>offer</a:t>
            </a:r>
            <a:r>
              <a:rPr/>
              <a:t> </a:t>
            </a:r>
            <a:r>
              <a:rPr/>
              <a:t>a</a:t>
            </a:r>
            <a:r>
              <a:rPr/>
              <a:t> </a:t>
            </a:r>
            <a:r>
              <a:rPr/>
              <a:t>few</a:t>
            </a:r>
            <a:r>
              <a:rPr/>
              <a:t> </a:t>
            </a:r>
            <a:r>
              <a:rPr/>
              <a:t>suggestions.</a:t>
            </a:r>
            <a:r>
              <a:rPr/>
              <a:t> </a:t>
            </a:r>
            <a:r>
              <a:rPr/>
              <a:t>First,</a:t>
            </a:r>
            <a:r>
              <a:rPr/>
              <a:t> </a:t>
            </a:r>
            <a:r>
              <a:rPr/>
              <a:t>your</a:t>
            </a:r>
            <a:r>
              <a:rPr/>
              <a:t> </a:t>
            </a:r>
            <a:r>
              <a:rPr/>
              <a:t>boss</a:t>
            </a:r>
            <a:r>
              <a:rPr/>
              <a:t> </a:t>
            </a:r>
            <a:r>
              <a:rPr/>
              <a:t>may</a:t>
            </a:r>
            <a:r>
              <a:rPr/>
              <a:t> </a:t>
            </a:r>
            <a:r>
              <a:rPr/>
              <a:t>have</a:t>
            </a:r>
            <a:r>
              <a:rPr/>
              <a:t> </a:t>
            </a:r>
            <a:r>
              <a:rPr/>
              <a:t>a</a:t>
            </a:r>
            <a:r>
              <a:rPr/>
              <a:t> </a:t>
            </a:r>
            <a:r>
              <a:rPr/>
              <a:t>strong</a:t>
            </a:r>
            <a:r>
              <a:rPr/>
              <a:t> </a:t>
            </a:r>
            <a:r>
              <a:rPr/>
              <a:t>opinion</a:t>
            </a:r>
            <a:r>
              <a:rPr/>
              <a:t> </a:t>
            </a:r>
            <a:r>
              <a:rPr/>
              <a:t>about</a:t>
            </a:r>
            <a:r>
              <a:rPr/>
              <a:t> </a:t>
            </a:r>
            <a:r>
              <a:rPr/>
              <a:t>what</a:t>
            </a:r>
            <a:r>
              <a:rPr/>
              <a:t> </a:t>
            </a:r>
            <a:r>
              <a:rPr/>
              <a:t>software</a:t>
            </a:r>
            <a:r>
              <a:rPr/>
              <a:t> </a:t>
            </a:r>
            <a:r>
              <a:rPr/>
              <a:t>that</a:t>
            </a:r>
            <a:r>
              <a:rPr/>
              <a:t> </a:t>
            </a:r>
            <a:r>
              <a:rPr/>
              <a:t>you</a:t>
            </a:r>
            <a:r>
              <a:rPr/>
              <a:t> </a:t>
            </a:r>
            <a:r>
              <a:rPr/>
              <a:t>should</a:t>
            </a:r>
            <a:r>
              <a:rPr/>
              <a:t> </a:t>
            </a:r>
            <a:r>
              <a:rPr/>
              <a:t>use.</a:t>
            </a:r>
            <a:r>
              <a:rPr/>
              <a:t> </a:t>
            </a:r>
            <a:r>
              <a:rPr/>
              <a:t>You</a:t>
            </a:r>
            <a:r>
              <a:rPr/>
              <a:t> </a:t>
            </a:r>
            <a:r>
              <a:rPr/>
              <a:t>can</a:t>
            </a:r>
            <a:r>
              <a:rPr/>
              <a:t> </a:t>
            </a:r>
            <a:r>
              <a:rPr/>
              <a:t>go</a:t>
            </a:r>
            <a:r>
              <a:rPr/>
              <a:t> </a:t>
            </a:r>
            <a:r>
              <a:rPr/>
              <a:t>to</a:t>
            </a:r>
            <a:r>
              <a:rPr/>
              <a:t> </a:t>
            </a:r>
            <a:r>
              <a:rPr/>
              <a:t>your</a:t>
            </a:r>
            <a:r>
              <a:rPr/>
              <a:t> </a:t>
            </a:r>
            <a:r>
              <a:rPr/>
              <a:t>boss</a:t>
            </a:r>
            <a:r>
              <a:rPr/>
              <a:t> </a:t>
            </a:r>
            <a:r>
              <a:rPr/>
              <a:t>and</a:t>
            </a:r>
            <a:r>
              <a:rPr/>
              <a:t> </a:t>
            </a:r>
            <a:r>
              <a:rPr/>
              <a:t>say</a:t>
            </a:r>
            <a:r>
              <a:rPr/>
              <a:t> </a:t>
            </a:r>
            <a:r>
              <a:rPr/>
              <a:t>“</a:t>
            </a:r>
            <a:r>
              <a:rPr/>
              <a:t>Steve</a:t>
            </a:r>
            <a:r>
              <a:rPr/>
              <a:t> </a:t>
            </a:r>
            <a:r>
              <a:rPr/>
              <a:t>Simon</a:t>
            </a:r>
            <a:r>
              <a:rPr/>
              <a:t> </a:t>
            </a:r>
            <a:r>
              <a:rPr/>
              <a:t>is</a:t>
            </a:r>
            <a:r>
              <a:rPr/>
              <a:t> </a:t>
            </a:r>
            <a:r>
              <a:rPr/>
              <a:t>a</a:t>
            </a:r>
            <a:r>
              <a:rPr/>
              <a:t> </a:t>
            </a:r>
            <a:r>
              <a:rPr/>
              <a:t>really</a:t>
            </a:r>
            <a:r>
              <a:rPr/>
              <a:t> </a:t>
            </a:r>
            <a:r>
              <a:rPr/>
              <a:t>smart</a:t>
            </a:r>
            <a:r>
              <a:rPr/>
              <a:t> </a:t>
            </a:r>
            <a:r>
              <a:rPr/>
              <a:t>guy</a:t>
            </a:r>
            <a:r>
              <a:rPr/>
              <a:t> </a:t>
            </a:r>
            <a:r>
              <a:rPr/>
              <a:t>and</a:t>
            </a:r>
            <a:r>
              <a:rPr/>
              <a:t> </a:t>
            </a:r>
            <a:r>
              <a:rPr/>
              <a:t>he</a:t>
            </a:r>
            <a:r>
              <a:rPr/>
              <a:t> </a:t>
            </a:r>
            <a:r>
              <a:rPr/>
              <a:t>says</a:t>
            </a:r>
            <a:r>
              <a:rPr/>
              <a:t> </a:t>
            </a:r>
            <a:r>
              <a:rPr/>
              <a:t>that</a:t>
            </a:r>
            <a:r>
              <a:rPr/>
              <a:t> </a:t>
            </a:r>
            <a:r>
              <a:rPr/>
              <a:t>the</a:t>
            </a:r>
            <a:r>
              <a:rPr/>
              <a:t> </a:t>
            </a:r>
            <a:r>
              <a:rPr/>
              <a:t>ggplot2</a:t>
            </a:r>
            <a:r>
              <a:rPr/>
              <a:t> </a:t>
            </a:r>
            <a:r>
              <a:rPr/>
              <a:t>package</a:t>
            </a:r>
            <a:r>
              <a:rPr/>
              <a:t> </a:t>
            </a:r>
            <a:r>
              <a:rPr/>
              <a:t>in</a:t>
            </a:r>
            <a:r>
              <a:rPr/>
              <a:t> </a:t>
            </a:r>
            <a:r>
              <a:rPr/>
              <a:t>R</a:t>
            </a:r>
            <a:r>
              <a:rPr/>
              <a:t> </a:t>
            </a:r>
            <a:r>
              <a:rPr/>
              <a:t>is</a:t>
            </a:r>
            <a:r>
              <a:rPr/>
              <a:t> </a:t>
            </a:r>
            <a:r>
              <a:rPr/>
              <a:t>the</a:t>
            </a:r>
            <a:r>
              <a:rPr/>
              <a:t> </a:t>
            </a:r>
            <a:r>
              <a:rPr/>
              <a:t>best</a:t>
            </a:r>
            <a:r>
              <a:rPr/>
              <a:t> </a:t>
            </a:r>
            <a:r>
              <a:rPr/>
              <a:t>choice</a:t>
            </a:r>
            <a:r>
              <a:rPr/>
              <a:t> </a:t>
            </a:r>
            <a:r>
              <a:rPr/>
              <a:t>for</a:t>
            </a:r>
            <a:r>
              <a:rPr/>
              <a:t> </a:t>
            </a:r>
            <a:r>
              <a:rPr/>
              <a:t>data</a:t>
            </a:r>
            <a:r>
              <a:rPr/>
              <a:t> </a:t>
            </a:r>
            <a:r>
              <a:rPr/>
              <a:t>visualization.</a:t>
            </a:r>
            <a:r>
              <a:rPr/>
              <a:t>”</a:t>
            </a:r>
            <a:r>
              <a:rPr/>
              <a:t> </a:t>
            </a:r>
            <a:r>
              <a:rPr/>
              <a:t>Try</a:t>
            </a:r>
            <a:r>
              <a:rPr/>
              <a:t> </a:t>
            </a:r>
            <a:r>
              <a:rPr/>
              <a:t>it</a:t>
            </a:r>
            <a:r>
              <a:rPr/>
              <a:t> </a:t>
            </a:r>
            <a:r>
              <a:rPr/>
              <a:t>and</a:t>
            </a:r>
            <a:r>
              <a:rPr/>
              <a:t> </a:t>
            </a:r>
            <a:r>
              <a:rPr/>
              <a:t>see</a:t>
            </a:r>
            <a:r>
              <a:rPr/>
              <a:t> </a:t>
            </a:r>
            <a:r>
              <a:rPr/>
              <a:t>what</a:t>
            </a:r>
            <a:r>
              <a:rPr/>
              <a:t> </a:t>
            </a:r>
            <a:r>
              <a:rPr/>
              <a:t>happens.</a:t>
            </a:r>
            <a:r>
              <a:rPr/>
              <a:t> </a:t>
            </a:r>
            <a:r>
              <a:rPr/>
              <a:t>Nothing,</a:t>
            </a:r>
            <a:r>
              <a:rPr/>
              <a:t> </a:t>
            </a:r>
            <a:r>
              <a:rPr/>
              <a:t>I</a:t>
            </a:r>
            <a:r>
              <a:rPr/>
              <a:t> </a:t>
            </a:r>
            <a:r>
              <a:rPr/>
              <a:t>suspect.</a:t>
            </a:r>
            <a:r>
              <a:rPr/>
              <a:t> </a:t>
            </a:r>
            <a:r>
              <a:rPr/>
              <a:t>One</a:t>
            </a:r>
            <a:r>
              <a:rPr/>
              <a:t> </a:t>
            </a:r>
            <a:r>
              <a:rPr/>
              <a:t>of</a:t>
            </a:r>
            <a:r>
              <a:rPr/>
              <a:t> </a:t>
            </a:r>
            <a:r>
              <a:rPr/>
              <a:t>the</a:t>
            </a:r>
            <a:r>
              <a:rPr/>
              <a:t> </a:t>
            </a:r>
            <a:r>
              <a:rPr/>
              <a:t>great</a:t>
            </a:r>
            <a:r>
              <a:rPr/>
              <a:t> </a:t>
            </a:r>
            <a:r>
              <a:rPr/>
              <a:t>tragedies</a:t>
            </a:r>
            <a:r>
              <a:rPr/>
              <a:t> </a:t>
            </a:r>
            <a:r>
              <a:rPr/>
              <a:t>in</a:t>
            </a:r>
            <a:r>
              <a:rPr/>
              <a:t> </a:t>
            </a:r>
            <a:r>
              <a:rPr/>
              <a:t>life</a:t>
            </a:r>
            <a:r>
              <a:rPr/>
              <a:t> </a:t>
            </a:r>
            <a:r>
              <a:rPr/>
              <a:t>is</a:t>
            </a:r>
            <a:r>
              <a:rPr/>
              <a:t> </a:t>
            </a:r>
            <a:r>
              <a:rPr/>
              <a:t>that</a:t>
            </a:r>
            <a:r>
              <a:rPr/>
              <a:t> </a:t>
            </a:r>
            <a:r>
              <a:rPr/>
              <a:t>the</a:t>
            </a:r>
            <a:r>
              <a:rPr/>
              <a:t> </a:t>
            </a:r>
            <a:r>
              <a:rPr/>
              <a:t>SSSS</a:t>
            </a:r>
            <a:r>
              <a:rPr/>
              <a:t> </a:t>
            </a:r>
            <a:r>
              <a:rPr/>
              <a:t>principle</a:t>
            </a:r>
            <a:r>
              <a:rPr/>
              <a:t> </a:t>
            </a:r>
            <a:r>
              <a:rPr/>
              <a:t>(Steve</a:t>
            </a:r>
            <a:r>
              <a:rPr/>
              <a:t> </a:t>
            </a:r>
            <a:r>
              <a:rPr/>
              <a:t>Simon</a:t>
            </a:r>
            <a:r>
              <a:rPr/>
              <a:t> </a:t>
            </a:r>
            <a:r>
              <a:rPr/>
              <a:t>Said</a:t>
            </a:r>
            <a:r>
              <a:rPr/>
              <a:t> </a:t>
            </a:r>
            <a:r>
              <a:rPr/>
              <a:t>So)</a:t>
            </a:r>
            <a:r>
              <a:rPr/>
              <a:t> </a:t>
            </a:r>
            <a:r>
              <a:rPr/>
              <a:t>carries</a:t>
            </a:r>
            <a:r>
              <a:rPr/>
              <a:t> </a:t>
            </a:r>
            <a:r>
              <a:rPr/>
              <a:t>very</a:t>
            </a:r>
            <a:r>
              <a:rPr/>
              <a:t> </a:t>
            </a:r>
            <a:r>
              <a:rPr/>
              <a:t>little</a:t>
            </a:r>
            <a:r>
              <a:rPr/>
              <a:t> </a:t>
            </a:r>
            <a:r>
              <a:rPr/>
              <a:t>weight</a:t>
            </a:r>
            <a:r>
              <a:rPr/>
              <a:t> </a:t>
            </a:r>
            <a:r>
              <a:rPr/>
              <a:t>in</a:t>
            </a:r>
            <a:r>
              <a:rPr/>
              <a:t> </a:t>
            </a:r>
            <a:r>
              <a:rPr/>
              <a:t>the</a:t>
            </a:r>
            <a:r>
              <a:rPr/>
              <a:t> </a:t>
            </a:r>
            <a:r>
              <a:rPr/>
              <a:t>real</a:t>
            </a:r>
            <a:r>
              <a:rPr/>
              <a:t> </a:t>
            </a:r>
            <a:r>
              <a:rPr/>
              <a:t>world.</a:t>
            </a:r>
          </a:p>
          <a:p>
            <a:pPr lvl="0" marL="0" indent="0">
              <a:buNone/>
            </a:pPr>
          </a:p>
          <a:p>
            <a:pPr lvl="0" marL="0" indent="0">
              <a:buNone/>
            </a:pPr>
            <a:r>
              <a:rPr/>
              <a:t>If</a:t>
            </a:r>
            <a:r>
              <a:rPr/>
              <a:t> </a:t>
            </a:r>
            <a:r>
              <a:rPr/>
              <a:t>your</a:t>
            </a:r>
            <a:r>
              <a:rPr/>
              <a:t> </a:t>
            </a:r>
            <a:r>
              <a:rPr/>
              <a:t>boss</a:t>
            </a:r>
            <a:r>
              <a:rPr/>
              <a:t> </a:t>
            </a:r>
            <a:r>
              <a:rPr/>
              <a:t>doesn’t</a:t>
            </a:r>
            <a:r>
              <a:rPr/>
              <a:t> </a:t>
            </a:r>
            <a:r>
              <a:rPr/>
              <a:t>care,</a:t>
            </a:r>
            <a:r>
              <a:rPr/>
              <a:t> </a:t>
            </a:r>
            <a:r>
              <a:rPr/>
              <a:t>see</a:t>
            </a:r>
            <a:r>
              <a:rPr/>
              <a:t> </a:t>
            </a:r>
            <a:r>
              <a:rPr/>
              <a:t>what</a:t>
            </a:r>
            <a:r>
              <a:rPr/>
              <a:t> </a:t>
            </a:r>
            <a:r>
              <a:rPr/>
              <a:t>most</a:t>
            </a:r>
            <a:r>
              <a:rPr/>
              <a:t> </a:t>
            </a:r>
            <a:r>
              <a:rPr/>
              <a:t>of</a:t>
            </a:r>
            <a:r>
              <a:rPr/>
              <a:t> </a:t>
            </a:r>
            <a:r>
              <a:rPr/>
              <a:t>your</a:t>
            </a:r>
            <a:r>
              <a:rPr/>
              <a:t> </a:t>
            </a:r>
            <a:r>
              <a:rPr/>
              <a:t>co-workers</a:t>
            </a:r>
            <a:r>
              <a:rPr/>
              <a:t> </a:t>
            </a:r>
            <a:r>
              <a:rPr/>
              <a:t>are</a:t>
            </a:r>
            <a:r>
              <a:rPr/>
              <a:t> </a:t>
            </a:r>
            <a:r>
              <a:rPr/>
              <a:t>using.</a:t>
            </a:r>
            <a:r>
              <a:rPr/>
              <a:t> </a:t>
            </a:r>
            <a:r>
              <a:rPr/>
              <a:t>They</a:t>
            </a:r>
            <a:r>
              <a:rPr/>
              <a:t> </a:t>
            </a:r>
            <a:r>
              <a:rPr/>
              <a:t>may</a:t>
            </a:r>
            <a:r>
              <a:rPr/>
              <a:t> </a:t>
            </a:r>
            <a:r>
              <a:rPr/>
              <a:t>not</a:t>
            </a:r>
            <a:r>
              <a:rPr/>
              <a:t> </a:t>
            </a:r>
            <a:r>
              <a:rPr/>
              <a:t>be</a:t>
            </a:r>
            <a:r>
              <a:rPr/>
              <a:t> </a:t>
            </a:r>
            <a:r>
              <a:rPr/>
              <a:t>as</a:t>
            </a:r>
            <a:r>
              <a:rPr/>
              <a:t> </a:t>
            </a:r>
            <a:r>
              <a:rPr/>
              <a:t>smart</a:t>
            </a:r>
            <a:r>
              <a:rPr/>
              <a:t> </a:t>
            </a:r>
            <a:r>
              <a:rPr/>
              <a:t>as</a:t>
            </a:r>
            <a:r>
              <a:rPr/>
              <a:t> </a:t>
            </a:r>
            <a:r>
              <a:rPr/>
              <a:t>I</a:t>
            </a:r>
            <a:r>
              <a:rPr/>
              <a:t> </a:t>
            </a:r>
            <a:r>
              <a:rPr/>
              <a:t>am</a:t>
            </a:r>
            <a:r>
              <a:rPr/>
              <a:t> </a:t>
            </a:r>
            <a:r>
              <a:rPr/>
              <a:t>(put</a:t>
            </a:r>
            <a:r>
              <a:rPr/>
              <a:t> </a:t>
            </a:r>
            <a:r>
              <a:rPr/>
              <a:t>on</a:t>
            </a:r>
            <a:r>
              <a:rPr/>
              <a:t> </a:t>
            </a:r>
            <a:r>
              <a:rPr/>
              <a:t>a</a:t>
            </a:r>
            <a:r>
              <a:rPr/>
              <a:t> </a:t>
            </a:r>
            <a:r>
              <a:rPr/>
              <a:t>false</a:t>
            </a:r>
            <a:r>
              <a:rPr/>
              <a:t> </a:t>
            </a:r>
            <a:r>
              <a:rPr/>
              <a:t>air</a:t>
            </a:r>
            <a:r>
              <a:rPr/>
              <a:t> </a:t>
            </a:r>
            <a:r>
              <a:rPr/>
              <a:t>of</a:t>
            </a:r>
            <a:r>
              <a:rPr/>
              <a:t> </a:t>
            </a:r>
            <a:r>
              <a:rPr/>
              <a:t>pride</a:t>
            </a:r>
            <a:r>
              <a:rPr/>
              <a:t> </a:t>
            </a:r>
            <a:r>
              <a:rPr/>
              <a:t>here)</a:t>
            </a:r>
            <a:r>
              <a:rPr/>
              <a:t> </a:t>
            </a:r>
            <a:r>
              <a:rPr/>
              <a:t>but</a:t>
            </a:r>
            <a:r>
              <a:rPr/>
              <a:t> </a:t>
            </a:r>
            <a:r>
              <a:rPr/>
              <a:t>they</a:t>
            </a:r>
            <a:r>
              <a:rPr/>
              <a:t> </a:t>
            </a:r>
            <a:r>
              <a:rPr/>
              <a:t>are</a:t>
            </a:r>
            <a:r>
              <a:rPr/>
              <a:t> </a:t>
            </a:r>
            <a:r>
              <a:rPr/>
              <a:t>a</a:t>
            </a:r>
            <a:r>
              <a:rPr/>
              <a:t> </a:t>
            </a:r>
            <a:r>
              <a:rPr/>
              <a:t>lot</a:t>
            </a:r>
            <a:r>
              <a:rPr/>
              <a:t> </a:t>
            </a:r>
            <a:r>
              <a:rPr/>
              <a:t>closer</a:t>
            </a:r>
            <a:r>
              <a:rPr/>
              <a:t> </a:t>
            </a:r>
            <a:r>
              <a:rPr/>
              <a:t>to</a:t>
            </a:r>
            <a:r>
              <a:rPr/>
              <a:t> </a:t>
            </a:r>
            <a:r>
              <a:rPr/>
              <a:t>your</a:t>
            </a:r>
            <a:r>
              <a:rPr/>
              <a:t> </a:t>
            </a:r>
            <a:r>
              <a:rPr/>
              <a:t>cubicle</a:t>
            </a:r>
            <a:r>
              <a:rPr/>
              <a:t> </a:t>
            </a:r>
            <a:r>
              <a:rPr/>
              <a:t>when</a:t>
            </a:r>
            <a:r>
              <a:rPr/>
              <a:t> </a:t>
            </a:r>
            <a:r>
              <a:rPr/>
              <a:t>this</a:t>
            </a:r>
            <a:r>
              <a:rPr/>
              <a:t> </a:t>
            </a:r>
            <a:r>
              <a:rPr/>
              <a:t>workshop</a:t>
            </a:r>
            <a:r>
              <a:rPr/>
              <a:t> </a:t>
            </a:r>
            <a:r>
              <a:rPr/>
              <a:t>ends</a:t>
            </a:r>
            <a:r>
              <a:rPr/>
              <a:t> </a:t>
            </a:r>
            <a:r>
              <a:rPr/>
              <a:t>and</a:t>
            </a:r>
            <a:r>
              <a:rPr/>
              <a:t> </a:t>
            </a:r>
            <a:r>
              <a:rPr/>
              <a:t>you</a:t>
            </a:r>
            <a:r>
              <a:rPr/>
              <a:t> </a:t>
            </a:r>
            <a:r>
              <a:rPr/>
              <a:t>have</a:t>
            </a:r>
            <a:r>
              <a:rPr/>
              <a:t> </a:t>
            </a:r>
            <a:r>
              <a:rPr/>
              <a:t>to</a:t>
            </a:r>
            <a:r>
              <a:rPr/>
              <a:t> </a:t>
            </a:r>
            <a:r>
              <a:rPr/>
              <a:t>find</a:t>
            </a:r>
            <a:r>
              <a:rPr/>
              <a:t> </a:t>
            </a:r>
            <a:r>
              <a:rPr/>
              <a:t>a</a:t>
            </a:r>
            <a:r>
              <a:rPr/>
              <a:t> </a:t>
            </a:r>
            <a:r>
              <a:rPr/>
              <a:t>quick</a:t>
            </a:r>
            <a:r>
              <a:rPr/>
              <a:t> </a:t>
            </a:r>
            <a:r>
              <a:rPr/>
              <a:t>answer.</a:t>
            </a:r>
          </a:p>
          <a:p>
            <a:pPr lvl="0" marL="0" indent="0">
              <a:buNone/>
            </a:pPr>
          </a:p>
          <a:p>
            <a:pPr lvl="0" marL="0" indent="0">
              <a:buNone/>
            </a:pPr>
            <a:r>
              <a:rPr/>
              <a:t>There’s</a:t>
            </a:r>
            <a:r>
              <a:rPr/>
              <a:t> </a:t>
            </a:r>
            <a:r>
              <a:rPr/>
              <a:t>also</a:t>
            </a:r>
            <a:r>
              <a:rPr/>
              <a:t> </a:t>
            </a:r>
            <a:r>
              <a:rPr/>
              <a:t>a</a:t>
            </a:r>
            <a:r>
              <a:rPr/>
              <a:t> </a:t>
            </a:r>
            <a:r>
              <a:rPr/>
              <a:t>comfort</a:t>
            </a:r>
            <a:r>
              <a:rPr/>
              <a:t> </a:t>
            </a:r>
            <a:r>
              <a:rPr/>
              <a:t>level</a:t>
            </a:r>
            <a:r>
              <a:rPr/>
              <a:t> </a:t>
            </a:r>
            <a:r>
              <a:rPr/>
              <a:t>here.</a:t>
            </a:r>
            <a:r>
              <a:rPr/>
              <a:t> </a:t>
            </a:r>
            <a:r>
              <a:rPr/>
              <a:t>Tableau</a:t>
            </a:r>
            <a:r>
              <a:rPr/>
              <a:t> </a:t>
            </a:r>
            <a:r>
              <a:rPr/>
              <a:t>develops</a:t>
            </a:r>
            <a:r>
              <a:rPr/>
              <a:t> </a:t>
            </a:r>
            <a:r>
              <a:rPr/>
              <a:t>its</a:t>
            </a:r>
            <a:r>
              <a:rPr/>
              <a:t> </a:t>
            </a:r>
            <a:r>
              <a:rPr/>
              <a:t>visualizations</a:t>
            </a:r>
            <a:r>
              <a:rPr/>
              <a:t> </a:t>
            </a:r>
            <a:r>
              <a:rPr/>
              <a:t>using</a:t>
            </a:r>
            <a:r>
              <a:rPr/>
              <a:t> </a:t>
            </a:r>
            <a:r>
              <a:rPr/>
              <a:t>a</a:t>
            </a:r>
            <a:r>
              <a:rPr/>
              <a:t> </a:t>
            </a:r>
            <a:r>
              <a:rPr/>
              <a:t>graphical</a:t>
            </a:r>
            <a:r>
              <a:rPr/>
              <a:t> </a:t>
            </a:r>
            <a:r>
              <a:rPr/>
              <a:t>user</a:t>
            </a:r>
            <a:r>
              <a:rPr/>
              <a:t> </a:t>
            </a:r>
            <a:r>
              <a:rPr/>
              <a:t>interface.</a:t>
            </a:r>
            <a:r>
              <a:rPr/>
              <a:t> </a:t>
            </a:r>
            <a:r>
              <a:rPr/>
              <a:t>Python</a:t>
            </a:r>
            <a:r>
              <a:rPr/>
              <a:t> </a:t>
            </a:r>
            <a:r>
              <a:rPr/>
              <a:t>and</a:t>
            </a:r>
            <a:r>
              <a:rPr/>
              <a:t> </a:t>
            </a:r>
            <a:r>
              <a:rPr/>
              <a:t>R</a:t>
            </a:r>
            <a:r>
              <a:rPr/>
              <a:t> </a:t>
            </a:r>
            <a:r>
              <a:rPr/>
              <a:t>are</a:t>
            </a:r>
            <a:r>
              <a:rPr/>
              <a:t> </a:t>
            </a:r>
            <a:r>
              <a:rPr/>
              <a:t>programming</a:t>
            </a:r>
            <a:r>
              <a:rPr/>
              <a:t> </a:t>
            </a:r>
            <a:r>
              <a:rPr/>
              <a:t>languages.</a:t>
            </a:r>
            <a:r>
              <a:rPr/>
              <a:t> </a:t>
            </a:r>
            <a:r>
              <a:rPr/>
              <a:t>A</a:t>
            </a:r>
            <a:r>
              <a:rPr/>
              <a:t> </a:t>
            </a:r>
            <a:r>
              <a:rPr/>
              <a:t>graphical</a:t>
            </a:r>
            <a:r>
              <a:rPr/>
              <a:t> </a:t>
            </a:r>
            <a:r>
              <a:rPr/>
              <a:t>interface</a:t>
            </a:r>
            <a:r>
              <a:rPr/>
              <a:t> </a:t>
            </a:r>
            <a:r>
              <a:rPr/>
              <a:t>is</a:t>
            </a:r>
            <a:r>
              <a:rPr/>
              <a:t> </a:t>
            </a:r>
            <a:r>
              <a:rPr/>
              <a:t>great</a:t>
            </a:r>
            <a:r>
              <a:rPr/>
              <a:t> </a:t>
            </a:r>
            <a:r>
              <a:rPr/>
              <a:t>for</a:t>
            </a:r>
            <a:r>
              <a:rPr/>
              <a:t> </a:t>
            </a:r>
            <a:r>
              <a:rPr/>
              <a:t>getting</a:t>
            </a:r>
            <a:r>
              <a:rPr/>
              <a:t> </a:t>
            </a:r>
            <a:r>
              <a:rPr/>
              <a:t>work</a:t>
            </a:r>
            <a:r>
              <a:rPr/>
              <a:t> </a:t>
            </a:r>
            <a:r>
              <a:rPr/>
              <a:t>done</a:t>
            </a:r>
            <a:r>
              <a:rPr/>
              <a:t> </a:t>
            </a:r>
            <a:r>
              <a:rPr/>
              <a:t>quickly.</a:t>
            </a:r>
            <a:r>
              <a:rPr/>
              <a:t> </a:t>
            </a:r>
            <a:r>
              <a:rPr/>
              <a:t>A</a:t>
            </a:r>
            <a:r>
              <a:rPr/>
              <a:t> </a:t>
            </a:r>
            <a:r>
              <a:rPr/>
              <a:t>programming</a:t>
            </a:r>
            <a:r>
              <a:rPr/>
              <a:t> </a:t>
            </a:r>
            <a:r>
              <a:rPr/>
              <a:t>language</a:t>
            </a:r>
            <a:r>
              <a:rPr/>
              <a:t> </a:t>
            </a:r>
            <a:r>
              <a:rPr/>
              <a:t>is</a:t>
            </a:r>
            <a:r>
              <a:rPr/>
              <a:t> </a:t>
            </a:r>
            <a:r>
              <a:rPr/>
              <a:t>great</a:t>
            </a:r>
            <a:r>
              <a:rPr/>
              <a:t> </a:t>
            </a:r>
            <a:r>
              <a:rPr/>
              <a:t>for</a:t>
            </a:r>
            <a:r>
              <a:rPr/>
              <a:t> </a:t>
            </a:r>
            <a:r>
              <a:rPr/>
              <a:t>reproducibility</a:t>
            </a:r>
            <a:r>
              <a:rPr/>
              <a:t> </a:t>
            </a:r>
            <a:r>
              <a:rPr/>
              <a:t>and</a:t>
            </a:r>
            <a:r>
              <a:rPr/>
              <a:t> </a:t>
            </a:r>
            <a:r>
              <a:rPr/>
              <a:t>reusability.</a:t>
            </a:r>
            <a:r>
              <a:rPr/>
              <a:t> </a:t>
            </a:r>
            <a:r>
              <a:rPr/>
              <a:t>What</a:t>
            </a:r>
            <a:r>
              <a:rPr/>
              <a:t> </a:t>
            </a:r>
            <a:r>
              <a:rPr/>
              <a:t>fits</a:t>
            </a:r>
            <a:r>
              <a:rPr/>
              <a:t> </a:t>
            </a:r>
            <a:r>
              <a:rPr/>
              <a:t>your</a:t>
            </a:r>
            <a:r>
              <a:rPr/>
              <a:t> </a:t>
            </a:r>
            <a:r>
              <a:rPr/>
              <a:t>working</a:t>
            </a:r>
            <a:r>
              <a:rPr/>
              <a:t> </a:t>
            </a:r>
            <a:r>
              <a:rPr/>
              <a:t>style</a:t>
            </a:r>
            <a:r>
              <a:rPr/>
              <a:t> </a:t>
            </a:r>
            <a:r>
              <a:rPr/>
              <a:t>better.</a:t>
            </a:r>
          </a:p>
          <a:p>
            <a:pPr lvl="0" marL="0" indent="0">
              <a:buNone/>
            </a:pPr>
          </a:p>
          <a:p>
            <a:pPr lvl="0" marL="0" indent="0">
              <a:buNone/>
            </a:pPr>
            <a:r>
              <a:rPr/>
              <a:t>One</a:t>
            </a:r>
            <a:r>
              <a:rPr/>
              <a:t> </a:t>
            </a:r>
            <a:r>
              <a:rPr/>
              <a:t>more</a:t>
            </a:r>
            <a:r>
              <a:rPr/>
              <a:t> </a:t>
            </a:r>
            <a:r>
              <a:rPr/>
              <a:t>consideration.</a:t>
            </a:r>
            <a:r>
              <a:rPr/>
              <a:t> </a:t>
            </a:r>
            <a:r>
              <a:rPr/>
              <a:t>Some</a:t>
            </a:r>
            <a:r>
              <a:rPr/>
              <a:t> </a:t>
            </a:r>
            <a:r>
              <a:rPr/>
              <a:t>of</a:t>
            </a:r>
            <a:r>
              <a:rPr/>
              <a:t> </a:t>
            </a:r>
            <a:r>
              <a:rPr/>
              <a:t>you</a:t>
            </a:r>
            <a:r>
              <a:rPr/>
              <a:t> </a:t>
            </a:r>
            <a:r>
              <a:rPr/>
              <a:t>in</a:t>
            </a:r>
            <a:r>
              <a:rPr/>
              <a:t> </a:t>
            </a:r>
            <a:r>
              <a:rPr/>
              <a:t>this</a:t>
            </a:r>
            <a:r>
              <a:rPr/>
              <a:t> </a:t>
            </a:r>
            <a:r>
              <a:rPr/>
              <a:t>class</a:t>
            </a:r>
            <a:r>
              <a:rPr/>
              <a:t> </a:t>
            </a:r>
            <a:r>
              <a:rPr/>
              <a:t>are</a:t>
            </a:r>
            <a:r>
              <a:rPr/>
              <a:t> </a:t>
            </a:r>
            <a:r>
              <a:rPr/>
              <a:t>“</a:t>
            </a:r>
            <a:r>
              <a:rPr/>
              <a:t>ringers.</a:t>
            </a:r>
            <a:r>
              <a:rPr/>
              <a:t>”</a:t>
            </a:r>
            <a:r>
              <a:rPr/>
              <a:t> </a:t>
            </a:r>
            <a:r>
              <a:rPr/>
              <a:t>You</a:t>
            </a:r>
            <a:r>
              <a:rPr/>
              <a:t> </a:t>
            </a:r>
            <a:r>
              <a:rPr/>
              <a:t>already</a:t>
            </a:r>
            <a:r>
              <a:rPr/>
              <a:t> </a:t>
            </a:r>
            <a:r>
              <a:rPr/>
              <a:t>know</a:t>
            </a:r>
            <a:r>
              <a:rPr/>
              <a:t> </a:t>
            </a:r>
            <a:r>
              <a:rPr/>
              <a:t>visualization</a:t>
            </a:r>
            <a:r>
              <a:rPr/>
              <a:t> </a:t>
            </a:r>
            <a:r>
              <a:rPr/>
              <a:t>better</a:t>
            </a:r>
            <a:r>
              <a:rPr/>
              <a:t> </a:t>
            </a:r>
            <a:r>
              <a:rPr/>
              <a:t>than</a:t>
            </a:r>
            <a:r>
              <a:rPr/>
              <a:t> </a:t>
            </a:r>
            <a:r>
              <a:rPr/>
              <a:t>I</a:t>
            </a:r>
            <a:r>
              <a:rPr/>
              <a:t> </a:t>
            </a:r>
            <a:r>
              <a:rPr/>
              <a:t>do</a:t>
            </a:r>
            <a:r>
              <a:rPr/>
              <a:t> </a:t>
            </a:r>
            <a:r>
              <a:rPr/>
              <a:t>because</a:t>
            </a:r>
            <a:r>
              <a:rPr/>
              <a:t> </a:t>
            </a:r>
            <a:r>
              <a:rPr/>
              <a:t>you’ve</a:t>
            </a:r>
            <a:r>
              <a:rPr/>
              <a:t> </a:t>
            </a:r>
            <a:r>
              <a:rPr/>
              <a:t>been</a:t>
            </a:r>
            <a:r>
              <a:rPr/>
              <a:t> </a:t>
            </a:r>
            <a:r>
              <a:rPr/>
              <a:t>doing</a:t>
            </a:r>
            <a:r>
              <a:rPr/>
              <a:t> </a:t>
            </a:r>
            <a:r>
              <a:rPr/>
              <a:t>it</a:t>
            </a:r>
            <a:r>
              <a:rPr/>
              <a:t> </a:t>
            </a:r>
            <a:r>
              <a:rPr/>
              <a:t>for</a:t>
            </a:r>
            <a:r>
              <a:rPr/>
              <a:t> </a:t>
            </a:r>
            <a:r>
              <a:rPr/>
              <a:t>longer,</a:t>
            </a:r>
            <a:r>
              <a:rPr/>
              <a:t> </a:t>
            </a:r>
            <a:r>
              <a:rPr/>
              <a:t>with</a:t>
            </a:r>
            <a:r>
              <a:rPr/>
              <a:t> </a:t>
            </a:r>
            <a:r>
              <a:rPr/>
              <a:t>bigger</a:t>
            </a:r>
            <a:r>
              <a:rPr/>
              <a:t> </a:t>
            </a:r>
            <a:r>
              <a:rPr/>
              <a:t>and</a:t>
            </a:r>
            <a:r>
              <a:rPr/>
              <a:t> </a:t>
            </a:r>
            <a:r>
              <a:rPr/>
              <a:t>more</a:t>
            </a:r>
            <a:r>
              <a:rPr/>
              <a:t> </a:t>
            </a:r>
            <a:r>
              <a:rPr/>
              <a:t>complex</a:t>
            </a:r>
            <a:r>
              <a:rPr/>
              <a:t> </a:t>
            </a:r>
            <a:r>
              <a:rPr/>
              <a:t>data</a:t>
            </a:r>
            <a:r>
              <a:rPr/>
              <a:t> </a:t>
            </a:r>
            <a:r>
              <a:rPr/>
              <a:t>sets.</a:t>
            </a:r>
            <a:r>
              <a:rPr/>
              <a:t> </a:t>
            </a:r>
            <a:r>
              <a:rPr/>
              <a:t>You’re</a:t>
            </a:r>
            <a:r>
              <a:rPr/>
              <a:t> </a:t>
            </a:r>
            <a:r>
              <a:rPr/>
              <a:t>just</a:t>
            </a:r>
            <a:r>
              <a:rPr/>
              <a:t> </a:t>
            </a:r>
            <a:r>
              <a:rPr/>
              <a:t>here</a:t>
            </a:r>
            <a:r>
              <a:rPr/>
              <a:t> </a:t>
            </a:r>
            <a:r>
              <a:rPr/>
              <a:t>to</a:t>
            </a:r>
            <a:r>
              <a:rPr/>
              <a:t> </a:t>
            </a:r>
            <a:r>
              <a:rPr/>
              <a:t>see</a:t>
            </a:r>
            <a:r>
              <a:rPr/>
              <a:t> </a:t>
            </a:r>
            <a:r>
              <a:rPr/>
              <a:t>if</a:t>
            </a:r>
            <a:r>
              <a:rPr/>
              <a:t> </a:t>
            </a:r>
            <a:r>
              <a:rPr/>
              <a:t>I</a:t>
            </a:r>
            <a:r>
              <a:rPr/>
              <a:t> </a:t>
            </a:r>
            <a:r>
              <a:rPr/>
              <a:t>know</a:t>
            </a:r>
            <a:r>
              <a:rPr/>
              <a:t> </a:t>
            </a:r>
            <a:r>
              <a:rPr/>
              <a:t>one</a:t>
            </a:r>
            <a:r>
              <a:rPr/>
              <a:t> </a:t>
            </a:r>
            <a:r>
              <a:rPr/>
              <a:t>or</a:t>
            </a:r>
            <a:r>
              <a:rPr/>
              <a:t> </a:t>
            </a:r>
            <a:r>
              <a:rPr/>
              <a:t>two</a:t>
            </a:r>
            <a:r>
              <a:rPr/>
              <a:t> </a:t>
            </a:r>
            <a:r>
              <a:rPr/>
              <a:t>things</a:t>
            </a:r>
            <a:r>
              <a:rPr/>
              <a:t> </a:t>
            </a:r>
            <a:r>
              <a:rPr/>
              <a:t>that</a:t>
            </a:r>
            <a:r>
              <a:rPr/>
              <a:t> </a:t>
            </a:r>
            <a:r>
              <a:rPr/>
              <a:t>you</a:t>
            </a:r>
            <a:r>
              <a:rPr/>
              <a:t> </a:t>
            </a:r>
            <a:r>
              <a:rPr/>
              <a:t>don’t</a:t>
            </a:r>
            <a:r>
              <a:rPr/>
              <a:t> </a:t>
            </a:r>
            <a:r>
              <a:rPr/>
              <a:t>already</a:t>
            </a:r>
            <a:r>
              <a:rPr/>
              <a:t> </a:t>
            </a:r>
            <a:r>
              <a:rPr/>
              <a:t>know.</a:t>
            </a:r>
            <a:r>
              <a:rPr/>
              <a:t> </a:t>
            </a:r>
            <a:r>
              <a:rPr/>
              <a:t>If</a:t>
            </a:r>
            <a:r>
              <a:rPr/>
              <a:t> </a:t>
            </a:r>
            <a:r>
              <a:rPr/>
              <a:t>you’re</a:t>
            </a:r>
            <a:r>
              <a:rPr/>
              <a:t> </a:t>
            </a:r>
            <a:r>
              <a:rPr/>
              <a:t>a</a:t>
            </a:r>
            <a:r>
              <a:rPr/>
              <a:t> </a:t>
            </a:r>
            <a:r>
              <a:rPr/>
              <a:t>ringer,</a:t>
            </a:r>
            <a:r>
              <a:rPr/>
              <a:t> </a:t>
            </a:r>
            <a:r>
              <a:rPr/>
              <a:t>take</a:t>
            </a:r>
            <a:r>
              <a:rPr/>
              <a:t> </a:t>
            </a:r>
            <a:r>
              <a:rPr/>
              <a:t>the</a:t>
            </a:r>
            <a:r>
              <a:rPr/>
              <a:t> </a:t>
            </a:r>
            <a:r>
              <a:rPr/>
              <a:t>challenge</a:t>
            </a:r>
            <a:r>
              <a:rPr/>
              <a:t> </a:t>
            </a:r>
            <a:r>
              <a:rPr/>
              <a:t>of</a:t>
            </a:r>
            <a:r>
              <a:rPr/>
              <a:t> </a:t>
            </a:r>
            <a:r>
              <a:rPr/>
              <a:t>learning</a:t>
            </a:r>
            <a:r>
              <a:rPr/>
              <a:t> </a:t>
            </a:r>
            <a:r>
              <a:rPr/>
              <a:t>a</a:t>
            </a:r>
            <a:r>
              <a:rPr/>
              <a:t> </a:t>
            </a:r>
            <a:r>
              <a:rPr/>
              <a:t>new</a:t>
            </a:r>
            <a:r>
              <a:rPr/>
              <a:t> </a:t>
            </a:r>
            <a:r>
              <a:rPr/>
              <a:t>software</a:t>
            </a:r>
            <a:r>
              <a:rPr/>
              <a:t> </a:t>
            </a:r>
            <a:r>
              <a:rPr/>
              <a:t>system.</a:t>
            </a:r>
            <a:r>
              <a:rPr/>
              <a:t> </a:t>
            </a:r>
            <a:r>
              <a:rPr/>
              <a:t>It</a:t>
            </a:r>
            <a:r>
              <a:rPr/>
              <a:t> </a:t>
            </a:r>
            <a:r>
              <a:rPr/>
              <a:t>will</a:t>
            </a:r>
            <a:r>
              <a:rPr/>
              <a:t> </a:t>
            </a:r>
            <a:r>
              <a:rPr/>
              <a:t>keep</a:t>
            </a:r>
            <a:r>
              <a:rPr/>
              <a:t> </a:t>
            </a:r>
            <a:r>
              <a:rPr/>
              <a:t>you</a:t>
            </a:r>
            <a:r>
              <a:rPr/>
              <a:t> </a:t>
            </a:r>
            <a:r>
              <a:rPr/>
              <a:t>from</a:t>
            </a:r>
            <a:r>
              <a:rPr/>
              <a:t> </a:t>
            </a:r>
            <a:r>
              <a:rPr/>
              <a:t>getting</a:t>
            </a:r>
            <a:r>
              <a:rPr/>
              <a:t> </a:t>
            </a:r>
            <a:r>
              <a:rPr/>
              <a:t>too</a:t>
            </a:r>
            <a:r>
              <a:rPr/>
              <a:t> </a:t>
            </a:r>
            <a:r>
              <a:rPr/>
              <a:t>bored</a:t>
            </a:r>
            <a:r>
              <a:rPr/>
              <a:t> </a:t>
            </a:r>
            <a:r>
              <a:rPr/>
              <a:t>when</a:t>
            </a:r>
            <a:r>
              <a:rPr/>
              <a:t> </a:t>
            </a:r>
            <a:r>
              <a:rPr/>
              <a:t>I</a:t>
            </a:r>
            <a:r>
              <a:rPr/>
              <a:t> </a:t>
            </a:r>
            <a:r>
              <a:rPr/>
              <a:t>talk</a:t>
            </a:r>
            <a:r>
              <a:rPr/>
              <a:t> </a:t>
            </a:r>
            <a:r>
              <a:rPr/>
              <a:t>about</a:t>
            </a:r>
            <a:r>
              <a:rPr/>
              <a:t> </a:t>
            </a:r>
            <a:r>
              <a:rPr/>
              <a:t>all</a:t>
            </a:r>
            <a:r>
              <a:rPr/>
              <a:t> </a:t>
            </a:r>
            <a:r>
              <a:rPr/>
              <a:t>these</a:t>
            </a:r>
            <a:r>
              <a:rPr/>
              <a:t> </a:t>
            </a:r>
            <a:r>
              <a:rPr/>
              <a:t>things</a:t>
            </a:r>
            <a:r>
              <a:rPr/>
              <a:t> </a:t>
            </a:r>
            <a:r>
              <a:rPr/>
              <a:t>that</a:t>
            </a:r>
            <a:r>
              <a:rPr/>
              <a:t> </a:t>
            </a:r>
            <a:r>
              <a:rPr/>
              <a:t>you</a:t>
            </a:r>
            <a:r>
              <a:rPr/>
              <a:t> </a:t>
            </a:r>
            <a:r>
              <a:rPr/>
              <a:t>already</a:t>
            </a:r>
            <a:r>
              <a:rPr/>
              <a:t> </a:t>
            </a:r>
            <a:r>
              <a:rPr/>
              <a:t>know</a:t>
            </a:r>
            <a:r>
              <a:rPr/>
              <a:t> </a:t>
            </a:r>
            <a:r>
              <a:rPr/>
              <a:t>better</a:t>
            </a:r>
            <a:r>
              <a:rPr/>
              <a:t> </a:t>
            </a:r>
            <a:r>
              <a:rPr/>
              <a:t>than</a:t>
            </a:r>
            <a:r>
              <a:rPr/>
              <a:t> </a:t>
            </a:r>
            <a:r>
              <a:rPr/>
              <a:t>I</a:t>
            </a:r>
            <a:r>
              <a:rPr/>
              <a:t> </a:t>
            </a:r>
            <a:r>
              <a:rPr/>
              <a:t>do.</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Most</a:t>
            </a:r>
            <a:r>
              <a:rPr/>
              <a:t> </a:t>
            </a:r>
            <a:r>
              <a:rPr/>
              <a:t>of</a:t>
            </a:r>
            <a:r>
              <a:rPr/>
              <a:t> </a:t>
            </a:r>
            <a:r>
              <a:rPr/>
              <a:t>the</a:t>
            </a:r>
            <a:r>
              <a:rPr/>
              <a:t> </a:t>
            </a:r>
            <a:r>
              <a:rPr/>
              <a:t>current</a:t>
            </a:r>
            <a:r>
              <a:rPr/>
              <a:t> </a:t>
            </a:r>
            <a:r>
              <a:rPr/>
              <a:t>designers</a:t>
            </a:r>
            <a:r>
              <a:rPr/>
              <a:t> </a:t>
            </a:r>
            <a:r>
              <a:rPr/>
              <a:t>of</a:t>
            </a:r>
            <a:r>
              <a:rPr/>
              <a:t> </a:t>
            </a:r>
            <a:r>
              <a:rPr/>
              <a:t>data</a:t>
            </a:r>
            <a:r>
              <a:rPr/>
              <a:t> </a:t>
            </a:r>
            <a:r>
              <a:rPr/>
              <a:t>visualization</a:t>
            </a:r>
            <a:r>
              <a:rPr/>
              <a:t> </a:t>
            </a:r>
            <a:r>
              <a:rPr/>
              <a:t>software</a:t>
            </a:r>
            <a:r>
              <a:rPr/>
              <a:t> </a:t>
            </a:r>
            <a:r>
              <a:rPr/>
              <a:t>have</a:t>
            </a:r>
            <a:r>
              <a:rPr/>
              <a:t> </a:t>
            </a:r>
            <a:r>
              <a:rPr/>
              <a:t>based</a:t>
            </a:r>
            <a:r>
              <a:rPr/>
              <a:t> </a:t>
            </a:r>
            <a:r>
              <a:rPr/>
              <a:t>their</a:t>
            </a:r>
            <a:r>
              <a:rPr/>
              <a:t> </a:t>
            </a:r>
            <a:r>
              <a:rPr/>
              <a:t>work</a:t>
            </a:r>
            <a:r>
              <a:rPr/>
              <a:t> </a:t>
            </a:r>
            <a:r>
              <a:rPr/>
              <a:t>on</a:t>
            </a:r>
            <a:r>
              <a:rPr/>
              <a:t> </a:t>
            </a:r>
            <a:r>
              <a:rPr/>
              <a:t>the</a:t>
            </a:r>
            <a:r>
              <a:rPr/>
              <a:t> </a:t>
            </a:r>
            <a:r>
              <a:rPr/>
              <a:t>theoretical</a:t>
            </a:r>
            <a:r>
              <a:rPr/>
              <a:t> </a:t>
            </a:r>
            <a:r>
              <a:rPr/>
              <a:t>foundations</a:t>
            </a:r>
            <a:r>
              <a:rPr/>
              <a:t> </a:t>
            </a:r>
            <a:r>
              <a:rPr/>
              <a:t>of</a:t>
            </a:r>
            <a:r>
              <a:rPr/>
              <a:t> </a:t>
            </a:r>
            <a:r>
              <a:rPr/>
              <a:t>Leland</a:t>
            </a:r>
            <a:r>
              <a:rPr/>
              <a:t> </a:t>
            </a:r>
            <a:r>
              <a:rPr/>
              <a:t>Wilkinson.</a:t>
            </a:r>
            <a:r>
              <a:rPr/>
              <a:t> </a:t>
            </a:r>
            <a:r>
              <a:rPr/>
              <a:t>This</a:t>
            </a:r>
            <a:r>
              <a:rPr/>
              <a:t> </a:t>
            </a:r>
            <a:r>
              <a:rPr/>
              <a:t>includes</a:t>
            </a:r>
            <a:r>
              <a:rPr/>
              <a:t> </a:t>
            </a:r>
            <a:r>
              <a:rPr/>
              <a:t>ggplot2</a:t>
            </a:r>
            <a:r>
              <a:rPr/>
              <a:t> </a:t>
            </a:r>
            <a:r>
              <a:rPr/>
              <a:t>in</a:t>
            </a:r>
            <a:r>
              <a:rPr/>
              <a:t> </a:t>
            </a:r>
            <a:r>
              <a:rPr/>
              <a:t>r,</a:t>
            </a:r>
            <a:r>
              <a:rPr/>
              <a:t> </a:t>
            </a:r>
            <a:r>
              <a:rPr/>
              <a:t>altair</a:t>
            </a:r>
            <a:r>
              <a:rPr/>
              <a:t> </a:t>
            </a:r>
            <a:r>
              <a:rPr/>
              <a:t>in</a:t>
            </a:r>
            <a:r>
              <a:rPr/>
              <a:t> </a:t>
            </a:r>
            <a:r>
              <a:rPr/>
              <a:t>Python,</a:t>
            </a:r>
            <a:r>
              <a:rPr/>
              <a:t> </a:t>
            </a:r>
            <a:r>
              <a:rPr/>
              <a:t>and</a:t>
            </a:r>
            <a:r>
              <a:rPr/>
              <a:t> </a:t>
            </a:r>
            <a:r>
              <a:rPr/>
              <a:t>Tableau,</a:t>
            </a:r>
            <a:r>
              <a:rPr/>
              <a:t> </a:t>
            </a:r>
            <a:r>
              <a:rPr/>
              <a:t>among</a:t>
            </a:r>
            <a:r>
              <a:rPr/>
              <a:t> </a:t>
            </a:r>
            <a:r>
              <a:rPr/>
              <a:t>others.</a:t>
            </a:r>
            <a:r>
              <a:rPr/>
              <a:t> </a:t>
            </a:r>
            <a:r>
              <a:rPr/>
              <a:t>Dr. Wilkinson</a:t>
            </a:r>
            <a:r>
              <a:rPr/>
              <a:t> </a:t>
            </a:r>
            <a:r>
              <a:rPr/>
              <a:t>wrote</a:t>
            </a:r>
            <a:r>
              <a:rPr/>
              <a:t> </a:t>
            </a:r>
            <a:r>
              <a:rPr/>
              <a:t>a</a:t>
            </a:r>
            <a:r>
              <a:rPr/>
              <a:t> </a:t>
            </a:r>
            <a:r>
              <a:rPr/>
              <a:t>book,</a:t>
            </a:r>
            <a:r>
              <a:rPr/>
              <a:t> </a:t>
            </a:r>
            <a:r>
              <a:rPr/>
              <a:t>The</a:t>
            </a:r>
            <a:r>
              <a:rPr/>
              <a:t> </a:t>
            </a:r>
            <a:r>
              <a:rPr/>
              <a:t>Grammar</a:t>
            </a:r>
            <a:r>
              <a:rPr/>
              <a:t> </a:t>
            </a:r>
            <a:r>
              <a:rPr/>
              <a:t>of</a:t>
            </a:r>
            <a:r>
              <a:rPr/>
              <a:t> </a:t>
            </a:r>
            <a:r>
              <a:rPr/>
              <a:t>Graphics,</a:t>
            </a:r>
            <a:r>
              <a:rPr/>
              <a:t> </a:t>
            </a:r>
            <a:r>
              <a:rPr/>
              <a:t>in</a:t>
            </a:r>
            <a:r>
              <a:rPr/>
              <a:t> </a:t>
            </a:r>
            <a:r>
              <a:rPr/>
              <a:t>1999</a:t>
            </a:r>
            <a:r>
              <a:rPr/>
              <a:t> </a:t>
            </a:r>
            <a:r>
              <a:rPr/>
              <a:t>(second</a:t>
            </a:r>
            <a:r>
              <a:rPr/>
              <a:t> </a:t>
            </a:r>
            <a:r>
              <a:rPr/>
              <a:t>edition</a:t>
            </a:r>
            <a:r>
              <a:rPr/>
              <a:t> </a:t>
            </a:r>
            <a:r>
              <a:rPr/>
              <a:t>in</a:t>
            </a:r>
            <a:r>
              <a:rPr/>
              <a:t> </a:t>
            </a:r>
            <a:r>
              <a:rPr/>
              <a:t>2006)</a:t>
            </a:r>
            <a:r>
              <a:rPr/>
              <a:t> </a:t>
            </a:r>
            <a:r>
              <a:rPr/>
              <a:t>that</a:t>
            </a:r>
            <a:r>
              <a:rPr/>
              <a:t> </a:t>
            </a:r>
            <a:r>
              <a:rPr/>
              <a:t>laid</a:t>
            </a:r>
            <a:r>
              <a:rPr/>
              <a:t> </a:t>
            </a:r>
            <a:r>
              <a:rPr/>
              <a:t>out</a:t>
            </a:r>
            <a:r>
              <a:rPr/>
              <a:t> </a:t>
            </a:r>
            <a:r>
              <a:rPr/>
              <a:t>the</a:t>
            </a:r>
            <a:r>
              <a:rPr/>
              <a:t> </a:t>
            </a:r>
            <a:r>
              <a:rPr/>
              <a:t>principles</a:t>
            </a:r>
            <a:r>
              <a:rPr/>
              <a:t> </a:t>
            </a:r>
            <a:r>
              <a:rPr/>
              <a:t>for</a:t>
            </a:r>
            <a:r>
              <a:rPr/>
              <a:t> </a:t>
            </a:r>
            <a:r>
              <a:rPr/>
              <a:t>the</a:t>
            </a:r>
            <a:r>
              <a:rPr/>
              <a:t> </a:t>
            </a:r>
            <a:r>
              <a:rPr/>
              <a:t>development</a:t>
            </a:r>
            <a:r>
              <a:rPr/>
              <a:t> </a:t>
            </a:r>
            <a:r>
              <a:rPr/>
              <a:t>of</a:t>
            </a:r>
            <a:r>
              <a:rPr/>
              <a:t> </a:t>
            </a:r>
            <a:r>
              <a:rPr/>
              <a:t>pretty</a:t>
            </a:r>
            <a:r>
              <a:rPr/>
              <a:t> </a:t>
            </a:r>
            <a:r>
              <a:rPr/>
              <a:t>much</a:t>
            </a:r>
            <a:r>
              <a:rPr/>
              <a:t> </a:t>
            </a:r>
            <a:r>
              <a:rPr/>
              <a:t>any</a:t>
            </a:r>
            <a:r>
              <a:rPr/>
              <a:t> </a:t>
            </a:r>
            <a:r>
              <a:rPr/>
              <a:t>data</a:t>
            </a:r>
            <a:r>
              <a:rPr/>
              <a:t> </a:t>
            </a:r>
            <a:r>
              <a:rPr/>
              <a:t>visualizaton</a:t>
            </a:r>
            <a:r>
              <a:rPr/>
              <a:t> </a:t>
            </a:r>
            <a:r>
              <a:rPr/>
              <a:t>that</a:t>
            </a:r>
            <a:r>
              <a:rPr/>
              <a:t> </a:t>
            </a:r>
            <a:r>
              <a:rPr/>
              <a:t>you</a:t>
            </a:r>
            <a:r>
              <a:rPr/>
              <a:t> </a:t>
            </a:r>
            <a:r>
              <a:rPr/>
              <a:t>could</a:t>
            </a:r>
            <a:r>
              <a:rPr/>
              <a:t> </a:t>
            </a:r>
            <a:r>
              <a:rPr/>
              <a:t>imagine.</a:t>
            </a:r>
            <a:r>
              <a:rPr/>
              <a:t> </a:t>
            </a:r>
            <a:r>
              <a:rPr/>
              <a:t>The</a:t>
            </a:r>
            <a:r>
              <a:rPr/>
              <a:t> </a:t>
            </a:r>
            <a:r>
              <a:rPr/>
              <a:t>work</a:t>
            </a:r>
            <a:r>
              <a:rPr/>
              <a:t> </a:t>
            </a:r>
            <a:r>
              <a:rPr/>
              <a:t>is</a:t>
            </a:r>
            <a:r>
              <a:rPr/>
              <a:t> </a:t>
            </a:r>
            <a:r>
              <a:rPr/>
              <a:t>mathematically</a:t>
            </a:r>
            <a:r>
              <a:rPr/>
              <a:t> </a:t>
            </a:r>
            <a:r>
              <a:rPr/>
              <a:t>rigorous,</a:t>
            </a:r>
            <a:r>
              <a:rPr/>
              <a:t> </a:t>
            </a:r>
            <a:r>
              <a:rPr/>
              <a:t>and</a:t>
            </a:r>
            <a:r>
              <a:rPr/>
              <a:t> </a:t>
            </a:r>
            <a:r>
              <a:rPr/>
              <a:t>I</a:t>
            </a:r>
            <a:r>
              <a:rPr/>
              <a:t> </a:t>
            </a:r>
            <a:r>
              <a:rPr/>
              <a:t>do</a:t>
            </a:r>
            <a:r>
              <a:rPr/>
              <a:t> </a:t>
            </a:r>
            <a:r>
              <a:rPr/>
              <a:t>not</a:t>
            </a:r>
            <a:r>
              <a:rPr/>
              <a:t> </a:t>
            </a:r>
            <a:r>
              <a:rPr/>
              <a:t>recommend</a:t>
            </a:r>
            <a:r>
              <a:rPr/>
              <a:t> </a:t>
            </a:r>
            <a:r>
              <a:rPr/>
              <a:t>that</a:t>
            </a:r>
            <a:r>
              <a:rPr/>
              <a:t> </a:t>
            </a:r>
            <a:r>
              <a:rPr/>
              <a:t>you</a:t>
            </a:r>
            <a:r>
              <a:rPr/>
              <a:t> </a:t>
            </a:r>
            <a:r>
              <a:rPr/>
              <a:t>read</a:t>
            </a:r>
            <a:r>
              <a:rPr/>
              <a:t> </a:t>
            </a:r>
            <a:r>
              <a:rPr/>
              <a:t>this</a:t>
            </a:r>
            <a:r>
              <a:rPr/>
              <a:t> </a:t>
            </a:r>
            <a:r>
              <a:rPr/>
              <a:t>book</a:t>
            </a:r>
            <a:r>
              <a:rPr/>
              <a:t> </a:t>
            </a:r>
            <a:r>
              <a:rPr/>
              <a:t>unless</a:t>
            </a:r>
            <a:r>
              <a:rPr/>
              <a:t> </a:t>
            </a:r>
            <a:r>
              <a:rPr/>
              <a:t>you</a:t>
            </a:r>
            <a:r>
              <a:rPr/>
              <a:t> </a:t>
            </a:r>
            <a:r>
              <a:rPr/>
              <a:t>enjoy</a:t>
            </a:r>
            <a:r>
              <a:rPr/>
              <a:t> </a:t>
            </a:r>
            <a:r>
              <a:rPr/>
              <a:t>that</a:t>
            </a:r>
            <a:r>
              <a:rPr/>
              <a:t> </a:t>
            </a:r>
            <a:r>
              <a:rPr/>
              <a:t>sort</a:t>
            </a:r>
            <a:r>
              <a:rPr/>
              <a:t> </a:t>
            </a:r>
            <a:r>
              <a:rPr/>
              <a:t>of</a:t>
            </a:r>
            <a:r>
              <a:rPr/>
              <a:t> </a:t>
            </a:r>
            <a:r>
              <a:rPr/>
              <a:t>thing.</a:t>
            </a:r>
            <a:r>
              <a:rPr/>
              <a:t> </a:t>
            </a:r>
            <a:r>
              <a:rPr/>
              <a:t>I</a:t>
            </a:r>
            <a:r>
              <a:rPr/>
              <a:t> </a:t>
            </a:r>
            <a:r>
              <a:rPr/>
              <a:t>do</a:t>
            </a:r>
            <a:r>
              <a:rPr/>
              <a:t> </a:t>
            </a:r>
            <a:r>
              <a:rPr/>
              <a:t>want</a:t>
            </a:r>
            <a:r>
              <a:rPr/>
              <a:t> </a:t>
            </a:r>
            <a:r>
              <a:rPr/>
              <a:t>to</a:t>
            </a:r>
            <a:r>
              <a:rPr/>
              <a:t> </a:t>
            </a:r>
            <a:r>
              <a:rPr/>
              <a:t>highlight</a:t>
            </a:r>
            <a:r>
              <a:rPr/>
              <a:t> </a:t>
            </a:r>
            <a:r>
              <a:rPr/>
              <a:t>a</a:t>
            </a:r>
            <a:r>
              <a:rPr/>
              <a:t> </a:t>
            </a:r>
            <a:r>
              <a:rPr/>
              <a:t>few</a:t>
            </a:r>
            <a:r>
              <a:rPr/>
              <a:t> </a:t>
            </a:r>
            <a:r>
              <a:rPr/>
              <a:t>of</a:t>
            </a:r>
            <a:r>
              <a:rPr/>
              <a:t> </a:t>
            </a:r>
            <a:r>
              <a:rPr/>
              <a:t>the</a:t>
            </a:r>
            <a:r>
              <a:rPr/>
              <a:t> </a:t>
            </a:r>
            <a:r>
              <a:rPr/>
              <a:t>fundamental</a:t>
            </a:r>
            <a:r>
              <a:rPr/>
              <a:t> </a:t>
            </a:r>
            <a:r>
              <a:rPr/>
              <a:t>ideas</a:t>
            </a:r>
            <a:r>
              <a:rPr/>
              <a:t> </a:t>
            </a:r>
            <a:r>
              <a:rPr/>
              <a:t>in</a:t>
            </a:r>
            <a:r>
              <a:rPr/>
              <a:t> </a:t>
            </a:r>
            <a:r>
              <a:rPr/>
              <a:t>the</a:t>
            </a:r>
            <a:r>
              <a:rPr/>
              <a:t> </a:t>
            </a:r>
            <a:r>
              <a:rPr/>
              <a:t>book</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I’m</a:t>
            </a:r>
            <a:r>
              <a:rPr/>
              <a:t> </a:t>
            </a:r>
            <a:r>
              <a:rPr/>
              <a:t>going</a:t>
            </a:r>
            <a:r>
              <a:rPr/>
              <a:t> </a:t>
            </a:r>
            <a:r>
              <a:rPr/>
              <a:t>to</a:t>
            </a:r>
            <a:r>
              <a:rPr/>
              <a:t> </a:t>
            </a:r>
            <a:r>
              <a:rPr/>
              <a:t>do</a:t>
            </a:r>
            <a:r>
              <a:rPr/>
              <a:t> </a:t>
            </a:r>
            <a:r>
              <a:rPr/>
              <a:t>one</a:t>
            </a:r>
            <a:r>
              <a:rPr/>
              <a:t> </a:t>
            </a:r>
            <a:r>
              <a:rPr/>
              <a:t>of</a:t>
            </a:r>
            <a:r>
              <a:rPr/>
              <a:t> </a:t>
            </a:r>
            <a:r>
              <a:rPr/>
              <a:t>those</a:t>
            </a:r>
            <a:r>
              <a:rPr/>
              <a:t> </a:t>
            </a:r>
            <a:r>
              <a:rPr/>
              <a:t>bad</a:t>
            </a:r>
            <a:r>
              <a:rPr/>
              <a:t> </a:t>
            </a:r>
            <a:r>
              <a:rPr/>
              <a:t>things</a:t>
            </a:r>
            <a:r>
              <a:rPr/>
              <a:t> </a:t>
            </a:r>
            <a:r>
              <a:rPr/>
              <a:t>that</a:t>
            </a:r>
            <a:r>
              <a:rPr/>
              <a:t> </a:t>
            </a:r>
            <a:r>
              <a:rPr/>
              <a:t>a</a:t>
            </a:r>
            <a:r>
              <a:rPr/>
              <a:t> </a:t>
            </a:r>
            <a:r>
              <a:rPr/>
              <a:t>presenter</a:t>
            </a:r>
            <a:r>
              <a:rPr/>
              <a:t> </a:t>
            </a:r>
            <a:r>
              <a:rPr/>
              <a:t>should</a:t>
            </a:r>
            <a:r>
              <a:rPr/>
              <a:t> </a:t>
            </a:r>
            <a:r>
              <a:rPr/>
              <a:t>never</a:t>
            </a:r>
            <a:r>
              <a:rPr/>
              <a:t> </a:t>
            </a:r>
            <a:r>
              <a:rPr/>
              <a:t>do.</a:t>
            </a:r>
            <a:r>
              <a:rPr/>
              <a:t> </a:t>
            </a:r>
            <a:r>
              <a:rPr/>
              <a:t>I’m</a:t>
            </a:r>
            <a:r>
              <a:rPr/>
              <a:t> </a:t>
            </a:r>
            <a:r>
              <a:rPr/>
              <a:t>going</a:t>
            </a:r>
            <a:r>
              <a:rPr/>
              <a:t> </a:t>
            </a:r>
            <a:r>
              <a:rPr/>
              <a:t>to</a:t>
            </a:r>
            <a:r>
              <a:rPr/>
              <a:t> </a:t>
            </a:r>
            <a:r>
              <a:rPr/>
              <a:t>show</a:t>
            </a:r>
            <a:r>
              <a:rPr/>
              <a:t> </a:t>
            </a:r>
            <a:r>
              <a:rPr/>
              <a:t>you</a:t>
            </a:r>
            <a:r>
              <a:rPr/>
              <a:t> </a:t>
            </a:r>
            <a:r>
              <a:rPr/>
              <a:t>a</a:t>
            </a:r>
            <a:r>
              <a:rPr/>
              <a:t> </a:t>
            </a:r>
            <a:r>
              <a:rPr/>
              <a:t>series</a:t>
            </a:r>
            <a:r>
              <a:rPr/>
              <a:t> </a:t>
            </a:r>
            <a:r>
              <a:rPr/>
              <a:t>of</a:t>
            </a:r>
            <a:r>
              <a:rPr/>
              <a:t> </a:t>
            </a:r>
            <a:r>
              <a:rPr/>
              <a:t>three</a:t>
            </a:r>
            <a:r>
              <a:rPr/>
              <a:t> </a:t>
            </a:r>
            <a:r>
              <a:rPr/>
              <a:t>slides</a:t>
            </a:r>
            <a:r>
              <a:rPr/>
              <a:t> </a:t>
            </a:r>
            <a:r>
              <a:rPr/>
              <a:t>that</a:t>
            </a:r>
            <a:r>
              <a:rPr/>
              <a:t> </a:t>
            </a:r>
            <a:r>
              <a:rPr/>
              <a:t>is</a:t>
            </a:r>
            <a:r>
              <a:rPr/>
              <a:t> </a:t>
            </a:r>
            <a:r>
              <a:rPr/>
              <a:t>intended</a:t>
            </a:r>
            <a:r>
              <a:rPr/>
              <a:t> </a:t>
            </a:r>
            <a:r>
              <a:rPr/>
              <a:t>to</a:t>
            </a:r>
            <a:r>
              <a:rPr/>
              <a:t> </a:t>
            </a:r>
            <a:r>
              <a:rPr/>
              <a:t>create</a:t>
            </a:r>
            <a:r>
              <a:rPr/>
              <a:t> </a:t>
            </a:r>
            <a:r>
              <a:rPr/>
              <a:t>a</a:t>
            </a:r>
            <a:r>
              <a:rPr/>
              <a:t> </a:t>
            </a:r>
            <a:r>
              <a:rPr/>
              <a:t>sense</a:t>
            </a:r>
            <a:r>
              <a:rPr/>
              <a:t> </a:t>
            </a:r>
            <a:r>
              <a:rPr/>
              <a:t>of</a:t>
            </a:r>
            <a:r>
              <a:rPr/>
              <a:t> </a:t>
            </a:r>
            <a:r>
              <a:rPr/>
              <a:t>confusion.</a:t>
            </a:r>
            <a:r>
              <a:rPr/>
              <a:t> </a:t>
            </a:r>
            <a:r>
              <a:rPr/>
              <a:t>I’m</a:t>
            </a:r>
            <a:r>
              <a:rPr/>
              <a:t> </a:t>
            </a:r>
            <a:r>
              <a:rPr/>
              <a:t>doing</a:t>
            </a:r>
            <a:r>
              <a:rPr/>
              <a:t> </a:t>
            </a:r>
            <a:r>
              <a:rPr/>
              <a:t>this</a:t>
            </a:r>
            <a:r>
              <a:rPr/>
              <a:t> </a:t>
            </a:r>
            <a:r>
              <a:rPr/>
              <a:t>because</a:t>
            </a:r>
            <a:r>
              <a:rPr/>
              <a:t> </a:t>
            </a:r>
            <a:r>
              <a:rPr/>
              <a:t>I</a:t>
            </a:r>
            <a:r>
              <a:rPr/>
              <a:t> </a:t>
            </a:r>
            <a:r>
              <a:rPr/>
              <a:t>want</a:t>
            </a:r>
            <a:r>
              <a:rPr/>
              <a:t> </a:t>
            </a:r>
            <a:r>
              <a:rPr/>
              <a:t>you</a:t>
            </a:r>
            <a:r>
              <a:rPr/>
              <a:t> </a:t>
            </a:r>
            <a:r>
              <a:rPr/>
              <a:t>to</a:t>
            </a:r>
            <a:r>
              <a:rPr/>
              <a:t> </a:t>
            </a:r>
            <a:r>
              <a:rPr/>
              <a:t>appreciate</a:t>
            </a:r>
            <a:r>
              <a:rPr/>
              <a:t> </a:t>
            </a:r>
            <a:r>
              <a:rPr/>
              <a:t>how</a:t>
            </a:r>
            <a:r>
              <a:rPr/>
              <a:t> </a:t>
            </a:r>
            <a:r>
              <a:rPr/>
              <a:t>bad</a:t>
            </a:r>
            <a:r>
              <a:rPr/>
              <a:t> </a:t>
            </a:r>
            <a:r>
              <a:rPr/>
              <a:t>things</a:t>
            </a:r>
            <a:r>
              <a:rPr/>
              <a:t> </a:t>
            </a:r>
            <a:r>
              <a:rPr/>
              <a:t>were</a:t>
            </a:r>
            <a:r>
              <a:rPr/>
              <a:t> </a:t>
            </a:r>
            <a:r>
              <a:rPr/>
              <a:t>before</a:t>
            </a:r>
            <a:r>
              <a:rPr/>
              <a:t> </a:t>
            </a:r>
            <a:r>
              <a:rPr/>
              <a:t>Leland</a:t>
            </a:r>
            <a:r>
              <a:rPr/>
              <a:t> </a:t>
            </a:r>
            <a:r>
              <a:rPr/>
              <a:t>Wilkinson</a:t>
            </a:r>
            <a:r>
              <a:rPr/>
              <a:t> </a:t>
            </a:r>
            <a:r>
              <a:rPr/>
              <a:t>came</a:t>
            </a:r>
            <a:r>
              <a:rPr/>
              <a:t> </a:t>
            </a:r>
            <a:r>
              <a:rPr/>
              <a:t>along.</a:t>
            </a:r>
          </a:p>
          <a:p>
            <a:pPr lvl="0" marL="0" indent="0">
              <a:buNone/>
            </a:pPr>
          </a:p>
          <a:p>
            <a:pPr lvl="0" marL="0" indent="0">
              <a:buNone/>
            </a:pPr>
            <a:r>
              <a:rPr/>
              <a:t>There’s</a:t>
            </a:r>
            <a:r>
              <a:rPr/>
              <a:t> </a:t>
            </a:r>
            <a:r>
              <a:rPr/>
              <a:t>a</a:t>
            </a:r>
            <a:r>
              <a:rPr/>
              <a:t> </a:t>
            </a:r>
            <a:r>
              <a:rPr/>
              <a:t>saying</a:t>
            </a:r>
            <a:r>
              <a:rPr/>
              <a:t> </a:t>
            </a:r>
            <a:r>
              <a:rPr/>
              <a:t>that</a:t>
            </a:r>
            <a:r>
              <a:rPr/>
              <a:t> </a:t>
            </a:r>
            <a:r>
              <a:rPr/>
              <a:t>a</a:t>
            </a:r>
            <a:r>
              <a:rPr/>
              <a:t> </a:t>
            </a:r>
            <a:r>
              <a:rPr/>
              <a:t>camel</a:t>
            </a:r>
            <a:r>
              <a:rPr/>
              <a:t> </a:t>
            </a:r>
            <a:r>
              <a:rPr/>
              <a:t>is</a:t>
            </a:r>
            <a:r>
              <a:rPr/>
              <a:t> </a:t>
            </a:r>
            <a:r>
              <a:rPr/>
              <a:t>a</a:t>
            </a:r>
            <a:r>
              <a:rPr/>
              <a:t> </a:t>
            </a:r>
            <a:r>
              <a:rPr/>
              <a:t>horse</a:t>
            </a:r>
            <a:r>
              <a:rPr/>
              <a:t> </a:t>
            </a:r>
            <a:r>
              <a:rPr/>
              <a:t>designed</a:t>
            </a:r>
            <a:r>
              <a:rPr/>
              <a:t> </a:t>
            </a:r>
            <a:r>
              <a:rPr/>
              <a:t>by</a:t>
            </a:r>
            <a:r>
              <a:rPr/>
              <a:t> </a:t>
            </a:r>
            <a:r>
              <a:rPr/>
              <a:t>a</a:t>
            </a:r>
            <a:r>
              <a:rPr/>
              <a:t> </a:t>
            </a:r>
            <a:r>
              <a:rPr/>
              <a:t>committee.</a:t>
            </a:r>
            <a:r>
              <a:rPr/>
              <a:t> </a:t>
            </a:r>
            <a:r>
              <a:rPr/>
              <a:t>Well,</a:t>
            </a:r>
            <a:r>
              <a:rPr/>
              <a:t> </a:t>
            </a:r>
            <a:r>
              <a:rPr/>
              <a:t>this</a:t>
            </a:r>
            <a:r>
              <a:rPr/>
              <a:t> </a:t>
            </a:r>
            <a:r>
              <a:rPr/>
              <a:t>slide</a:t>
            </a:r>
            <a:r>
              <a:rPr/>
              <a:t> </a:t>
            </a:r>
            <a:r>
              <a:rPr/>
              <a:t>and</a:t>
            </a:r>
            <a:r>
              <a:rPr/>
              <a:t> </a:t>
            </a:r>
            <a:r>
              <a:rPr/>
              <a:t>the</a:t>
            </a:r>
            <a:r>
              <a:rPr/>
              <a:t> </a:t>
            </a:r>
            <a:r>
              <a:rPr/>
              <a:t>next</a:t>
            </a:r>
            <a:r>
              <a:rPr/>
              <a:t> </a:t>
            </a:r>
            <a:r>
              <a:rPr/>
              <a:t>two</a:t>
            </a:r>
            <a:r>
              <a:rPr/>
              <a:t> </a:t>
            </a:r>
            <a:r>
              <a:rPr/>
              <a:t>slides</a:t>
            </a:r>
            <a:r>
              <a:rPr/>
              <a:t> </a:t>
            </a:r>
            <a:r>
              <a:rPr/>
              <a:t>represent</a:t>
            </a:r>
            <a:r>
              <a:rPr/>
              <a:t> </a:t>
            </a:r>
            <a:r>
              <a:rPr/>
              <a:t>some</a:t>
            </a:r>
            <a:r>
              <a:rPr/>
              <a:t> </a:t>
            </a:r>
            <a:r>
              <a:rPr/>
              <a:t>very</a:t>
            </a:r>
            <a:r>
              <a:rPr/>
              <a:t> </a:t>
            </a:r>
            <a:r>
              <a:rPr/>
              <a:t>ugly</a:t>
            </a:r>
            <a:r>
              <a:rPr/>
              <a:t> </a:t>
            </a:r>
            <a:r>
              <a:rPr/>
              <a:t>looking</a:t>
            </a:r>
            <a:r>
              <a:rPr/>
              <a:t> </a:t>
            </a:r>
            <a:r>
              <a:rPr/>
              <a:t>camels.</a:t>
            </a:r>
          </a:p>
          <a:p>
            <a:pPr lvl="0" marL="0" indent="0">
              <a:buNone/>
            </a:pPr>
          </a:p>
          <a:p>
            <a:pPr lvl="0" marL="0" indent="0">
              <a:buNone/>
            </a:pPr>
            <a:r>
              <a:rPr/>
              <a:t>Here’s</a:t>
            </a:r>
            <a:r>
              <a:rPr/>
              <a:t> </a:t>
            </a:r>
            <a:r>
              <a:rPr/>
              <a:t>the</a:t>
            </a:r>
            <a:r>
              <a:rPr/>
              <a:t> </a:t>
            </a:r>
            <a:r>
              <a:rPr/>
              <a:t>help</a:t>
            </a:r>
            <a:r>
              <a:rPr/>
              <a:t> </a:t>
            </a:r>
            <a:r>
              <a:rPr/>
              <a:t>function</a:t>
            </a:r>
            <a:r>
              <a:rPr/>
              <a:t> </a:t>
            </a:r>
            <a:r>
              <a:rPr/>
              <a:t>from</a:t>
            </a:r>
            <a:r>
              <a:rPr/>
              <a:t> </a:t>
            </a:r>
            <a:r>
              <a:rPr/>
              <a:t>the</a:t>
            </a:r>
            <a:r>
              <a:rPr/>
              <a:t> </a:t>
            </a:r>
            <a:r>
              <a:rPr/>
              <a:t>program</a:t>
            </a:r>
            <a:r>
              <a:rPr/>
              <a:t> </a:t>
            </a:r>
            <a:r>
              <a:rPr/>
              <a:t>R</a:t>
            </a:r>
            <a:r>
              <a:rPr/>
              <a:t> </a:t>
            </a:r>
            <a:r>
              <a:rPr/>
              <a:t>for</a:t>
            </a:r>
            <a:r>
              <a:rPr/>
              <a:t> </a:t>
            </a:r>
            <a:r>
              <a:rPr/>
              <a:t>the</a:t>
            </a:r>
            <a:r>
              <a:rPr/>
              <a:t> </a:t>
            </a:r>
            <a:r>
              <a:rPr/>
              <a:t>barplot</a:t>
            </a:r>
            <a:r>
              <a:rPr/>
              <a:t> </a:t>
            </a:r>
            <a:r>
              <a:rPr/>
              <a:t>function.</a:t>
            </a:r>
            <a:r>
              <a:rPr/>
              <a:t> </a:t>
            </a:r>
            <a:r>
              <a:rPr/>
              <a:t>This</a:t>
            </a:r>
            <a:r>
              <a:rPr/>
              <a:t> </a:t>
            </a:r>
            <a:r>
              <a:rPr/>
              <a:t>function</a:t>
            </a:r>
            <a:r>
              <a:rPr/>
              <a:t> </a:t>
            </a:r>
            <a:r>
              <a:rPr/>
              <a:t>and</a:t>
            </a:r>
            <a:r>
              <a:rPr/>
              <a:t> </a:t>
            </a:r>
            <a:r>
              <a:rPr/>
              <a:t>the</a:t>
            </a:r>
            <a:r>
              <a:rPr/>
              <a:t> </a:t>
            </a:r>
            <a:r>
              <a:rPr/>
              <a:t>following</a:t>
            </a:r>
            <a:r>
              <a:rPr/>
              <a:t> </a:t>
            </a:r>
            <a:r>
              <a:rPr/>
              <a:t>were</a:t>
            </a:r>
            <a:r>
              <a:rPr/>
              <a:t> </a:t>
            </a:r>
            <a:r>
              <a:rPr/>
              <a:t>developed</a:t>
            </a:r>
            <a:r>
              <a:rPr/>
              <a:t> </a:t>
            </a:r>
            <a:r>
              <a:rPr/>
              <a:t>before</a:t>
            </a:r>
            <a:r>
              <a:rPr/>
              <a:t> </a:t>
            </a:r>
            <a:r>
              <a:rPr/>
              <a:t>Wilkinson’s</a:t>
            </a:r>
            <a:r>
              <a:rPr/>
              <a:t> </a:t>
            </a:r>
            <a:r>
              <a:rPr/>
              <a:t>work</a:t>
            </a:r>
            <a:r>
              <a:rPr/>
              <a:t> </a:t>
            </a:r>
            <a:r>
              <a:rPr/>
              <a:t>and</a:t>
            </a:r>
            <a:r>
              <a:rPr/>
              <a:t> </a:t>
            </a:r>
            <a:r>
              <a:rPr/>
              <a:t>show</a:t>
            </a:r>
            <a:r>
              <a:rPr/>
              <a:t> </a:t>
            </a:r>
            <a:r>
              <a:rPr/>
              <a:t>the</a:t>
            </a:r>
            <a:r>
              <a:rPr/>
              <a:t> </a:t>
            </a:r>
            <a:r>
              <a:rPr/>
              <a:t>problem</a:t>
            </a:r>
            <a:r>
              <a:rPr/>
              <a:t> </a:t>
            </a:r>
            <a:r>
              <a:rPr/>
              <a:t>without</a:t>
            </a:r>
            <a:r>
              <a:rPr/>
              <a:t> </a:t>
            </a:r>
            <a:r>
              <a:rPr/>
              <a:t>using</a:t>
            </a:r>
            <a:r>
              <a:rPr/>
              <a:t> </a:t>
            </a:r>
            <a:r>
              <a:rPr/>
              <a:t>his</a:t>
            </a:r>
            <a:r>
              <a:rPr/>
              <a:t> </a:t>
            </a:r>
            <a:r>
              <a:rPr/>
              <a:t>framework.</a:t>
            </a:r>
          </a:p>
          <a:p>
            <a:pPr lvl="0" marL="0" indent="0">
              <a:buNone/>
            </a:pPr>
          </a:p>
          <a:p>
            <a:pPr lvl="0" marL="0" indent="0">
              <a:buNone/>
            </a:pPr>
            <a:r>
              <a:rPr/>
              <a:t>I</a:t>
            </a:r>
            <a:r>
              <a:rPr/>
              <a:t> </a:t>
            </a:r>
            <a:r>
              <a:rPr/>
              <a:t>don’t</a:t>
            </a:r>
            <a:r>
              <a:rPr/>
              <a:t> </a:t>
            </a:r>
            <a:r>
              <a:rPr/>
              <a:t>want</a:t>
            </a:r>
            <a:r>
              <a:rPr/>
              <a:t> </a:t>
            </a:r>
            <a:r>
              <a:rPr/>
              <a:t>you</a:t>
            </a:r>
            <a:r>
              <a:rPr/>
              <a:t> </a:t>
            </a:r>
            <a:r>
              <a:rPr/>
              <a:t>to</a:t>
            </a:r>
            <a:r>
              <a:rPr/>
              <a:t> </a:t>
            </a:r>
            <a:r>
              <a:rPr/>
              <a:t>study</a:t>
            </a:r>
            <a:r>
              <a:rPr/>
              <a:t> </a:t>
            </a:r>
            <a:r>
              <a:rPr/>
              <a:t>this</a:t>
            </a:r>
            <a:r>
              <a:rPr/>
              <a:t> </a:t>
            </a:r>
            <a:r>
              <a:rPr/>
              <a:t>help</a:t>
            </a:r>
            <a:r>
              <a:rPr/>
              <a:t> </a:t>
            </a:r>
            <a:r>
              <a:rPr/>
              <a:t>file</a:t>
            </a:r>
            <a:r>
              <a:rPr/>
              <a:t> </a:t>
            </a:r>
            <a:r>
              <a:rPr/>
              <a:t>closely.</a:t>
            </a:r>
            <a:r>
              <a:rPr/>
              <a:t> </a:t>
            </a:r>
            <a:r>
              <a:rPr/>
              <a:t>I</a:t>
            </a:r>
            <a:r>
              <a:rPr/>
              <a:t> </a:t>
            </a:r>
            <a:r>
              <a:rPr/>
              <a:t>just</a:t>
            </a:r>
            <a:r>
              <a:rPr/>
              <a:t> </a:t>
            </a:r>
            <a:r>
              <a:rPr/>
              <a:t>want</a:t>
            </a:r>
            <a:r>
              <a:rPr/>
              <a:t> </a:t>
            </a:r>
            <a:r>
              <a:rPr/>
              <a:t>to</a:t>
            </a:r>
            <a:r>
              <a:rPr/>
              <a:t> </a:t>
            </a:r>
            <a:r>
              <a:rPr/>
              <a:t>emphasize</a:t>
            </a:r>
            <a:r>
              <a:rPr/>
              <a:t> </a:t>
            </a:r>
            <a:r>
              <a:rPr/>
              <a:t>two</a:t>
            </a:r>
            <a:r>
              <a:rPr/>
              <a:t> </a:t>
            </a:r>
            <a:r>
              <a:rPr/>
              <a:t>points.</a:t>
            </a:r>
          </a:p>
          <a:p>
            <a:pPr lvl="0" marL="0" indent="0">
              <a:buNone/>
            </a:pPr>
          </a:p>
          <a:p>
            <a:pPr lvl="0" marL="0" indent="0">
              <a:buNone/>
            </a:pPr>
            <a:r>
              <a:rPr/>
              <a:t>First,</a:t>
            </a:r>
            <a:r>
              <a:rPr/>
              <a:t> </a:t>
            </a:r>
            <a:r>
              <a:rPr/>
              <a:t>there</a:t>
            </a:r>
            <a:r>
              <a:rPr/>
              <a:t> </a:t>
            </a:r>
            <a:r>
              <a:rPr/>
              <a:t>are</a:t>
            </a:r>
            <a:r>
              <a:rPr/>
              <a:t> </a:t>
            </a:r>
            <a:r>
              <a:rPr/>
              <a:t>a</a:t>
            </a:r>
            <a:r>
              <a:rPr/>
              <a:t> </a:t>
            </a:r>
            <a:r>
              <a:rPr/>
              <a:t>dizzying</a:t>
            </a:r>
            <a:r>
              <a:rPr/>
              <a:t> </a:t>
            </a:r>
            <a:r>
              <a:rPr/>
              <a:t>number</a:t>
            </a:r>
            <a:r>
              <a:rPr/>
              <a:t> </a:t>
            </a:r>
            <a:r>
              <a:rPr/>
              <a:t>of</a:t>
            </a:r>
            <a:r>
              <a:rPr/>
              <a:t> </a:t>
            </a:r>
            <a:r>
              <a:rPr/>
              <a:t>options,</a:t>
            </a:r>
            <a:r>
              <a:rPr/>
              <a:t> </a:t>
            </a:r>
            <a:r>
              <a:rPr/>
              <a:t>30</a:t>
            </a:r>
            <a:r>
              <a:rPr/>
              <a:t> </a:t>
            </a:r>
            <a:r>
              <a:rPr/>
              <a:t>for</a:t>
            </a:r>
            <a:r>
              <a:rPr/>
              <a:t> </a:t>
            </a:r>
            <a:r>
              <a:rPr/>
              <a:t>the</a:t>
            </a:r>
            <a:r>
              <a:rPr/>
              <a:t> </a:t>
            </a:r>
            <a:r>
              <a:rPr/>
              <a:t>barplot.</a:t>
            </a:r>
            <a:r>
              <a:rPr/>
              <a:t> </a:t>
            </a:r>
            <a:r>
              <a:rPr/>
              <a:t>Maybe</a:t>
            </a:r>
            <a:r>
              <a:rPr/>
              <a:t> </a:t>
            </a:r>
            <a:r>
              <a:rPr/>
              <a:t>this</a:t>
            </a:r>
            <a:r>
              <a:rPr/>
              <a:t> </a:t>
            </a:r>
            <a:r>
              <a:rPr/>
              <a:t>is</a:t>
            </a:r>
            <a:r>
              <a:rPr/>
              <a:t> </a:t>
            </a:r>
            <a:r>
              <a:rPr/>
              <a:t>unavoidable.</a:t>
            </a:r>
            <a:r>
              <a:rPr/>
              <a:t> </a:t>
            </a:r>
            <a:r>
              <a:rPr/>
              <a:t>But</a:t>
            </a:r>
            <a:r>
              <a:rPr/>
              <a:t> </a:t>
            </a:r>
            <a:r>
              <a:rPr/>
              <a:t>what</a:t>
            </a:r>
            <a:r>
              <a:rPr/>
              <a:t> </a:t>
            </a:r>
            <a:r>
              <a:rPr/>
              <a:t>follows</a:t>
            </a:r>
            <a:r>
              <a:rPr/>
              <a:t> </a:t>
            </a:r>
            <a:r>
              <a:rPr/>
              <a:t>when</a:t>
            </a:r>
            <a:r>
              <a:rPr/>
              <a:t> </a:t>
            </a:r>
            <a:r>
              <a:rPr/>
              <a:t>you</a:t>
            </a:r>
            <a:r>
              <a:rPr/>
              <a:t> </a:t>
            </a:r>
            <a:r>
              <a:rPr/>
              <a:t>look</a:t>
            </a:r>
            <a:r>
              <a:rPr/>
              <a:t> </a:t>
            </a:r>
            <a:r>
              <a:rPr/>
              <a:t>at</a:t>
            </a:r>
            <a:r>
              <a:rPr/>
              <a:t> </a:t>
            </a:r>
            <a:r>
              <a:rPr/>
              <a:t>the</a:t>
            </a:r>
            <a:r>
              <a:rPr/>
              <a:t> </a:t>
            </a:r>
            <a:r>
              <a:rPr/>
              <a:t>next</a:t>
            </a:r>
            <a:r>
              <a:rPr/>
              <a:t> </a:t>
            </a:r>
            <a:r>
              <a:rPr/>
              <a:t>help</a:t>
            </a:r>
            <a:r>
              <a:rPr/>
              <a:t> </a:t>
            </a:r>
            <a:r>
              <a:rPr/>
              <a:t>function</a:t>
            </a:r>
            <a:r>
              <a:rPr/>
              <a:t> </a:t>
            </a:r>
            <a:r>
              <a:rPr/>
              <a:t>is</a:t>
            </a:r>
            <a:r>
              <a:rPr/>
              <a:t> </a:t>
            </a:r>
            <a:r>
              <a:rPr/>
              <a:t>the</a:t>
            </a:r>
            <a:r>
              <a:rPr/>
              <a:t> </a:t>
            </a:r>
            <a:r>
              <a:rPr/>
              <a:t>real</a:t>
            </a:r>
            <a:r>
              <a:rPr/>
              <a:t> </a:t>
            </a:r>
            <a:r>
              <a:rPr/>
              <a:t>problem.</a:t>
            </a:r>
          </a:p>
          <a:p>
            <a:pPr lvl="0" marL="0" indent="0">
              <a:buNone/>
            </a:pPr>
          </a:p>
          <a:p>
            <a:pPr lvl="0" marL="0" indent="0">
              <a:buNone/>
            </a:pPr>
            <a:r>
              <a:rPr/>
              <a:t>When</a:t>
            </a:r>
            <a:r>
              <a:rPr/>
              <a:t> </a:t>
            </a:r>
            <a:r>
              <a:rPr/>
              <a:t>you</a:t>
            </a:r>
            <a:r>
              <a:rPr/>
              <a:t> </a:t>
            </a:r>
            <a:r>
              <a:rPr/>
              <a:t>switch</a:t>
            </a:r>
            <a:r>
              <a:rPr/>
              <a:t> </a:t>
            </a:r>
            <a:r>
              <a:rPr/>
              <a:t>from</a:t>
            </a:r>
            <a:r>
              <a:rPr/>
              <a:t> </a:t>
            </a:r>
            <a:r>
              <a:rPr/>
              <a:t>one</a:t>
            </a:r>
            <a:r>
              <a:rPr/>
              <a:t> </a:t>
            </a:r>
            <a:r>
              <a:rPr/>
              <a:t>function</a:t>
            </a:r>
            <a:r>
              <a:rPr/>
              <a:t> </a:t>
            </a:r>
            <a:r>
              <a:rPr/>
              <a:t>to</a:t>
            </a:r>
            <a:r>
              <a:rPr/>
              <a:t> </a:t>
            </a:r>
            <a:r>
              <a:rPr/>
              <a:t>another,</a:t>
            </a:r>
            <a:r>
              <a:rPr/>
              <a:t> </a:t>
            </a:r>
            <a:r>
              <a:rPr/>
              <a:t>from</a:t>
            </a:r>
            <a:r>
              <a:rPr/>
              <a:t> </a:t>
            </a:r>
            <a:r>
              <a:rPr/>
              <a:t>one</a:t>
            </a:r>
            <a:r>
              <a:rPr/>
              <a:t> </a:t>
            </a:r>
            <a:r>
              <a:rPr/>
              <a:t>visualization</a:t>
            </a:r>
            <a:r>
              <a:rPr/>
              <a:t> </a:t>
            </a:r>
            <a:r>
              <a:rPr/>
              <a:t>method</a:t>
            </a:r>
            <a:r>
              <a:rPr/>
              <a:t> </a:t>
            </a:r>
            <a:r>
              <a:rPr/>
              <a:t>to</a:t>
            </a:r>
            <a:r>
              <a:rPr/>
              <a:t> </a:t>
            </a:r>
            <a:r>
              <a:rPr/>
              <a:t>another,</a:t>
            </a:r>
            <a:r>
              <a:rPr/>
              <a:t> </a:t>
            </a:r>
            <a:r>
              <a:rPr/>
              <a:t>the</a:t>
            </a:r>
            <a:r>
              <a:rPr/>
              <a:t> </a:t>
            </a:r>
            <a:r>
              <a:rPr/>
              <a:t>options</a:t>
            </a:r>
            <a:r>
              <a:rPr/>
              <a:t> </a:t>
            </a:r>
            <a:r>
              <a:rPr/>
              <a:t>change.</a:t>
            </a:r>
            <a:r>
              <a:rPr/>
              <a:t> </a:t>
            </a:r>
            <a:r>
              <a:rPr/>
              <a:t>This</a:t>
            </a:r>
            <a:r>
              <a:rPr/>
              <a:t> </a:t>
            </a:r>
            <a:r>
              <a:rPr/>
              <a:t>is</a:t>
            </a:r>
            <a:r>
              <a:rPr/>
              <a:t> </a:t>
            </a:r>
            <a:r>
              <a:rPr/>
              <a:t>bad</a:t>
            </a:r>
            <a:r>
              <a:rPr/>
              <a:t> </a:t>
            </a:r>
            <a:r>
              <a:rPr/>
              <a:t>because</a:t>
            </a:r>
            <a:r>
              <a:rPr/>
              <a:t> </a:t>
            </a:r>
            <a:r>
              <a:rPr/>
              <a:t>it</a:t>
            </a:r>
            <a:r>
              <a:rPr/>
              <a:t> </a:t>
            </a:r>
            <a:r>
              <a:rPr/>
              <a:t>makes</a:t>
            </a:r>
            <a:r>
              <a:rPr/>
              <a:t> </a:t>
            </a:r>
            <a:r>
              <a:rPr/>
              <a:t>it</a:t>
            </a:r>
            <a:r>
              <a:rPr/>
              <a:t> </a:t>
            </a:r>
            <a:r>
              <a:rPr/>
              <a:t>harder</a:t>
            </a:r>
            <a:r>
              <a:rPr/>
              <a:t> </a:t>
            </a:r>
            <a:r>
              <a:rPr/>
              <a:t>for</a:t>
            </a:r>
            <a:r>
              <a:rPr/>
              <a:t> </a:t>
            </a:r>
            <a:r>
              <a:rPr/>
              <a:t>you</a:t>
            </a:r>
            <a:r>
              <a:rPr/>
              <a:t> </a:t>
            </a:r>
            <a:r>
              <a:rPr/>
              <a:t>to</a:t>
            </a:r>
            <a:r>
              <a:rPr/>
              <a:t> </a:t>
            </a:r>
            <a:r>
              <a:rPr/>
              <a:t>learn</a:t>
            </a:r>
            <a:r>
              <a:rPr/>
              <a:t> </a:t>
            </a:r>
            <a:r>
              <a:rPr/>
              <a:t>new</a:t>
            </a:r>
            <a:r>
              <a:rPr/>
              <a:t> </a:t>
            </a:r>
            <a:r>
              <a:rPr/>
              <a:t>graphical</a:t>
            </a:r>
            <a:r>
              <a:rPr/>
              <a:t> </a:t>
            </a:r>
            <a:r>
              <a:rPr/>
              <a:t>display</a:t>
            </a:r>
            <a:r>
              <a:rPr/>
              <a:t> </a:t>
            </a:r>
            <a:r>
              <a:rPr/>
              <a:t>methods.</a:t>
            </a:r>
            <a:r>
              <a:rPr/>
              <a:t> </a:t>
            </a:r>
            <a:r>
              <a:rPr/>
              <a:t>Even</a:t>
            </a:r>
            <a:r>
              <a:rPr/>
              <a:t> </a:t>
            </a:r>
            <a:r>
              <a:rPr/>
              <a:t>after</a:t>
            </a:r>
            <a:r>
              <a:rPr/>
              <a:t> </a:t>
            </a:r>
            <a:r>
              <a:rPr/>
              <a:t>you</a:t>
            </a:r>
            <a:r>
              <a:rPr/>
              <a:t> </a:t>
            </a:r>
            <a:r>
              <a:rPr/>
              <a:t>learn</a:t>
            </a:r>
            <a:r>
              <a:rPr/>
              <a:t> </a:t>
            </a:r>
            <a:r>
              <a:rPr/>
              <a:t>them,</a:t>
            </a:r>
            <a:r>
              <a:rPr/>
              <a:t> </a:t>
            </a:r>
            <a:r>
              <a:rPr/>
              <a:t>you</a:t>
            </a:r>
            <a:r>
              <a:rPr/>
              <a:t> </a:t>
            </a:r>
            <a:r>
              <a:rPr/>
              <a:t>will</a:t>
            </a:r>
            <a:r>
              <a:rPr/>
              <a:t> </a:t>
            </a:r>
            <a:r>
              <a:rPr/>
              <a:t>have</a:t>
            </a:r>
            <a:r>
              <a:rPr/>
              <a:t> </a:t>
            </a:r>
            <a:r>
              <a:rPr/>
              <a:t>a</a:t>
            </a:r>
            <a:r>
              <a:rPr/>
              <a:t> </a:t>
            </a:r>
            <a:r>
              <a:rPr/>
              <a:t>difficult</a:t>
            </a:r>
            <a:r>
              <a:rPr/>
              <a:t> </a:t>
            </a:r>
            <a:r>
              <a:rPr/>
              <a:t>time</a:t>
            </a:r>
            <a:r>
              <a:rPr/>
              <a:t> </a:t>
            </a:r>
            <a:r>
              <a:rPr/>
              <a:t>remembering</a:t>
            </a:r>
            <a:r>
              <a:rPr/>
              <a:t> </a:t>
            </a:r>
            <a:r>
              <a:rPr/>
              <a:t>which</a:t>
            </a:r>
            <a:r>
              <a:rPr/>
              <a:t> </a:t>
            </a:r>
            <a:r>
              <a:rPr/>
              <a:t>options</a:t>
            </a:r>
            <a:r>
              <a:rPr/>
              <a:t> </a:t>
            </a:r>
            <a:r>
              <a:rPr/>
              <a:t>and</a:t>
            </a:r>
            <a:r>
              <a:rPr/>
              <a:t> </a:t>
            </a:r>
            <a:r>
              <a:rPr/>
              <a:t>which</a:t>
            </a:r>
            <a:r>
              <a:rPr/>
              <a:t> </a:t>
            </a:r>
            <a:r>
              <a:rPr/>
              <a:t>defaults</a:t>
            </a:r>
            <a:r>
              <a:rPr/>
              <a:t> </a:t>
            </a:r>
            <a:r>
              <a:rPr/>
              <a:t>go</a:t>
            </a:r>
            <a:r>
              <a:rPr/>
              <a:t> </a:t>
            </a:r>
            <a:r>
              <a:rPr/>
              <a:t>with</a:t>
            </a:r>
            <a:r>
              <a:rPr/>
              <a:t> </a:t>
            </a:r>
            <a:r>
              <a:rPr/>
              <a:t>which</a:t>
            </a:r>
            <a:r>
              <a:rPr/>
              <a:t> </a:t>
            </a:r>
            <a:r>
              <a:rPr/>
              <a:t>graphical</a:t>
            </a:r>
            <a:r>
              <a:rPr/>
              <a:t> </a:t>
            </a:r>
            <a:r>
              <a:rPr/>
              <a:t>displays.</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help</a:t>
            </a:r>
            <a:r>
              <a:rPr/>
              <a:t> </a:t>
            </a:r>
            <a:r>
              <a:rPr/>
              <a:t>function</a:t>
            </a:r>
            <a:r>
              <a:rPr/>
              <a:t> </a:t>
            </a:r>
            <a:r>
              <a:rPr/>
              <a:t>from</a:t>
            </a:r>
            <a:r>
              <a:rPr/>
              <a:t> </a:t>
            </a:r>
            <a:r>
              <a:rPr/>
              <a:t>the</a:t>
            </a:r>
            <a:r>
              <a:rPr/>
              <a:t> </a:t>
            </a:r>
            <a:r>
              <a:rPr/>
              <a:t>program</a:t>
            </a:r>
            <a:r>
              <a:rPr/>
              <a:t> </a:t>
            </a:r>
            <a:r>
              <a:rPr/>
              <a:t>R</a:t>
            </a:r>
            <a:r>
              <a:rPr/>
              <a:t> </a:t>
            </a:r>
            <a:r>
              <a:rPr/>
              <a:t>for</a:t>
            </a:r>
            <a:r>
              <a:rPr/>
              <a:t> </a:t>
            </a:r>
            <a:r>
              <a:rPr/>
              <a:t>the</a:t>
            </a:r>
            <a:r>
              <a:rPr/>
              <a:t> </a:t>
            </a:r>
            <a:r>
              <a:rPr/>
              <a:t>hist</a:t>
            </a:r>
            <a:r>
              <a:rPr/>
              <a:t> </a:t>
            </a:r>
            <a:r>
              <a:rPr/>
              <a:t>function.</a:t>
            </a:r>
            <a:r>
              <a:rPr/>
              <a:t> </a:t>
            </a:r>
            <a:r>
              <a:rPr/>
              <a:t>The</a:t>
            </a:r>
            <a:r>
              <a:rPr/>
              <a:t> </a:t>
            </a:r>
            <a:r>
              <a:rPr/>
              <a:t>default</a:t>
            </a:r>
            <a:r>
              <a:rPr/>
              <a:t> </a:t>
            </a:r>
            <a:r>
              <a:rPr/>
              <a:t>option</a:t>
            </a:r>
            <a:r>
              <a:rPr/>
              <a:t> </a:t>
            </a:r>
            <a:r>
              <a:rPr/>
              <a:t>for</a:t>
            </a:r>
            <a:r>
              <a:rPr/>
              <a:t> </a:t>
            </a:r>
            <a:r>
              <a:rPr/>
              <a:t>the</a:t>
            </a:r>
            <a:r>
              <a:rPr/>
              <a:t> </a:t>
            </a:r>
            <a:r>
              <a:rPr/>
              <a:t>borders</a:t>
            </a:r>
            <a:r>
              <a:rPr/>
              <a:t> </a:t>
            </a:r>
            <a:r>
              <a:rPr/>
              <a:t>of</a:t>
            </a:r>
            <a:r>
              <a:rPr/>
              <a:t> </a:t>
            </a:r>
            <a:r>
              <a:rPr/>
              <a:t>the</a:t>
            </a:r>
            <a:r>
              <a:rPr/>
              <a:t> </a:t>
            </a:r>
            <a:r>
              <a:rPr/>
              <a:t>bars</a:t>
            </a:r>
            <a:r>
              <a:rPr/>
              <a:t> </a:t>
            </a:r>
            <a:r>
              <a:rPr/>
              <a:t>of</a:t>
            </a:r>
            <a:r>
              <a:rPr/>
              <a:t> </a:t>
            </a:r>
            <a:r>
              <a:rPr/>
              <a:t>a</a:t>
            </a:r>
            <a:r>
              <a:rPr/>
              <a:t> </a:t>
            </a:r>
            <a:r>
              <a:rPr/>
              <a:t>barplot</a:t>
            </a:r>
            <a:r>
              <a:rPr/>
              <a:t> </a:t>
            </a:r>
            <a:r>
              <a:rPr/>
              <a:t>differ</a:t>
            </a:r>
            <a:r>
              <a:rPr/>
              <a:t> </a:t>
            </a:r>
            <a:r>
              <a:rPr/>
              <a:t>from</a:t>
            </a:r>
            <a:r>
              <a:rPr/>
              <a:t> </a:t>
            </a:r>
            <a:r>
              <a:rPr/>
              <a:t>the</a:t>
            </a:r>
            <a:r>
              <a:rPr/>
              <a:t> </a:t>
            </a:r>
            <a:r>
              <a:rPr/>
              <a:t>option</a:t>
            </a:r>
            <a:r>
              <a:rPr/>
              <a:t> </a:t>
            </a:r>
            <a:r>
              <a:rPr/>
              <a:t>for</a:t>
            </a:r>
            <a:r>
              <a:rPr/>
              <a:t> </a:t>
            </a:r>
            <a:r>
              <a:rPr/>
              <a:t>the</a:t>
            </a:r>
            <a:r>
              <a:rPr/>
              <a:t> </a:t>
            </a:r>
            <a:r>
              <a:rPr/>
              <a:t>borders</a:t>
            </a:r>
            <a:r>
              <a:rPr/>
              <a:t> </a:t>
            </a:r>
            <a:r>
              <a:rPr/>
              <a:t>of</a:t>
            </a:r>
            <a:r>
              <a:rPr/>
              <a:t> </a:t>
            </a:r>
            <a:r>
              <a:rPr/>
              <a:t>the</a:t>
            </a:r>
            <a:r>
              <a:rPr/>
              <a:t> </a:t>
            </a:r>
            <a:r>
              <a:rPr/>
              <a:t>bars</a:t>
            </a:r>
            <a:r>
              <a:rPr/>
              <a:t> </a:t>
            </a:r>
            <a:r>
              <a:rPr/>
              <a:t>of</a:t>
            </a:r>
            <a:r>
              <a:rPr/>
              <a:t> </a:t>
            </a:r>
            <a:r>
              <a:rPr/>
              <a:t>a</a:t>
            </a:r>
            <a:r>
              <a:rPr/>
              <a:t> </a:t>
            </a:r>
            <a:r>
              <a:rPr/>
              <a:t>histogram.</a:t>
            </a:r>
            <a:r>
              <a:rPr/>
              <a:t> </a:t>
            </a:r>
            <a:r>
              <a:rPr/>
              <a:t>This</a:t>
            </a:r>
            <a:r>
              <a:rPr/>
              <a:t> </a:t>
            </a:r>
            <a:r>
              <a:rPr/>
              <a:t>makes</a:t>
            </a:r>
            <a:r>
              <a:rPr/>
              <a:t> </a:t>
            </a:r>
            <a:r>
              <a:rPr/>
              <a:t>no</a:t>
            </a:r>
            <a:r>
              <a:rPr/>
              <a:t> </a:t>
            </a:r>
            <a:r>
              <a:rPr/>
              <a:t>sense.</a:t>
            </a:r>
            <a:r>
              <a:rPr/>
              <a:t> </a:t>
            </a:r>
            <a:r>
              <a:rPr/>
              <a:t>A</a:t>
            </a:r>
            <a:r>
              <a:rPr/>
              <a:t> </a:t>
            </a:r>
            <a:r>
              <a:rPr/>
              <a:t>histogram</a:t>
            </a:r>
            <a:r>
              <a:rPr/>
              <a:t> </a:t>
            </a:r>
            <a:r>
              <a:rPr/>
              <a:t>is</a:t>
            </a:r>
            <a:r>
              <a:rPr/>
              <a:t> </a:t>
            </a:r>
            <a:r>
              <a:rPr/>
              <a:t>different</a:t>
            </a:r>
            <a:r>
              <a:rPr/>
              <a:t> </a:t>
            </a:r>
            <a:r>
              <a:rPr/>
              <a:t>than</a:t>
            </a:r>
            <a:r>
              <a:rPr/>
              <a:t> </a:t>
            </a:r>
            <a:r>
              <a:rPr/>
              <a:t>a</a:t>
            </a:r>
            <a:r>
              <a:rPr/>
              <a:t> </a:t>
            </a:r>
            <a:r>
              <a:rPr/>
              <a:t>bar</a:t>
            </a:r>
            <a:r>
              <a:rPr/>
              <a:t> </a:t>
            </a:r>
            <a:r>
              <a:rPr/>
              <a:t>chart,</a:t>
            </a:r>
            <a:r>
              <a:rPr/>
              <a:t> </a:t>
            </a:r>
            <a:r>
              <a:rPr/>
              <a:t>but</a:t>
            </a:r>
            <a:r>
              <a:rPr/>
              <a:t> </a:t>
            </a:r>
            <a:r>
              <a:rPr/>
              <a:t>not</a:t>
            </a:r>
            <a:r>
              <a:rPr/>
              <a:t> </a:t>
            </a:r>
            <a:r>
              <a:rPr/>
              <a:t>that</a:t>
            </a:r>
            <a:r>
              <a:rPr/>
              <a:t> </a:t>
            </a:r>
            <a:r>
              <a:rPr/>
              <a:t>much</a:t>
            </a:r>
            <a:r>
              <a:rPr/>
              <a:t> </a:t>
            </a:r>
            <a:r>
              <a:rPr/>
              <a:t>different.</a:t>
            </a:r>
          </a:p>
          <a:p>
            <a:pPr lvl="0" marL="0" indent="0">
              <a:buNone/>
            </a:pPr>
          </a:p>
          <a:p>
            <a:pPr lvl="0" marL="0" indent="0">
              <a:buNone/>
            </a:pPr>
            <a:r>
              <a:rPr/>
              <a:t>The</a:t>
            </a:r>
            <a:r>
              <a:rPr/>
              <a:t> </a:t>
            </a:r>
            <a:r>
              <a:rPr/>
              <a:t>way</a:t>
            </a:r>
            <a:r>
              <a:rPr/>
              <a:t> </a:t>
            </a:r>
            <a:r>
              <a:rPr/>
              <a:t>that</a:t>
            </a:r>
            <a:r>
              <a:rPr/>
              <a:t> </a:t>
            </a:r>
            <a:r>
              <a:rPr/>
              <a:t>you</a:t>
            </a:r>
            <a:r>
              <a:rPr/>
              <a:t> </a:t>
            </a:r>
            <a:r>
              <a:rPr/>
              <a:t>determine</a:t>
            </a:r>
            <a:r>
              <a:rPr/>
              <a:t> </a:t>
            </a:r>
            <a:r>
              <a:rPr/>
              <a:t>the</a:t>
            </a:r>
            <a:r>
              <a:rPr/>
              <a:t> </a:t>
            </a:r>
            <a:r>
              <a:rPr/>
              <a:t>limits</a:t>
            </a:r>
            <a:r>
              <a:rPr/>
              <a:t> </a:t>
            </a:r>
            <a:r>
              <a:rPr/>
              <a:t>for</a:t>
            </a:r>
            <a:r>
              <a:rPr/>
              <a:t> </a:t>
            </a:r>
            <a:r>
              <a:rPr/>
              <a:t>the</a:t>
            </a:r>
            <a:r>
              <a:rPr/>
              <a:t> </a:t>
            </a:r>
            <a:r>
              <a:rPr/>
              <a:t>x-axis</a:t>
            </a:r>
            <a:r>
              <a:rPr/>
              <a:t> </a:t>
            </a:r>
            <a:r>
              <a:rPr/>
              <a:t>and</a:t>
            </a:r>
            <a:r>
              <a:rPr/>
              <a:t> </a:t>
            </a:r>
            <a:r>
              <a:rPr/>
              <a:t>the</a:t>
            </a:r>
            <a:r>
              <a:rPr/>
              <a:t> </a:t>
            </a:r>
            <a:r>
              <a:rPr/>
              <a:t>y-axis</a:t>
            </a:r>
            <a:r>
              <a:rPr/>
              <a:t> </a:t>
            </a:r>
            <a:r>
              <a:rPr/>
              <a:t>differ.</a:t>
            </a:r>
            <a:r>
              <a:rPr/>
              <a:t> </a:t>
            </a:r>
            <a:r>
              <a:rPr/>
              <a:t>Again,</a:t>
            </a:r>
            <a:r>
              <a:rPr/>
              <a:t> </a:t>
            </a:r>
            <a:r>
              <a:rPr/>
              <a:t>how</a:t>
            </a:r>
            <a:r>
              <a:rPr/>
              <a:t> </a:t>
            </a:r>
            <a:r>
              <a:rPr/>
              <a:t>is</a:t>
            </a:r>
            <a:r>
              <a:rPr/>
              <a:t> </a:t>
            </a:r>
            <a:r>
              <a:rPr/>
              <a:t>a</a:t>
            </a:r>
            <a:r>
              <a:rPr/>
              <a:t> </a:t>
            </a:r>
            <a:r>
              <a:rPr/>
              <a:t>histogram</a:t>
            </a:r>
            <a:r>
              <a:rPr/>
              <a:t> </a:t>
            </a:r>
            <a:r>
              <a:rPr/>
              <a:t>so</a:t>
            </a:r>
            <a:r>
              <a:rPr/>
              <a:t> </a:t>
            </a:r>
            <a:r>
              <a:rPr/>
              <a:t>much</a:t>
            </a:r>
            <a:r>
              <a:rPr/>
              <a:t> </a:t>
            </a:r>
            <a:r>
              <a:rPr/>
              <a:t>different</a:t>
            </a:r>
            <a:r>
              <a:rPr/>
              <a:t> </a:t>
            </a:r>
            <a:r>
              <a:rPr/>
              <a:t>from</a:t>
            </a:r>
            <a:r>
              <a:rPr/>
              <a:t> </a:t>
            </a:r>
            <a:r>
              <a:rPr/>
              <a:t>a</a:t>
            </a:r>
            <a:r>
              <a:rPr/>
              <a:t> </a:t>
            </a:r>
            <a:r>
              <a:rPr/>
              <a:t>barplot</a:t>
            </a:r>
            <a:r>
              <a:rPr/>
              <a:t> </a:t>
            </a:r>
            <a:r>
              <a:rPr/>
              <a:t>that</a:t>
            </a:r>
            <a:r>
              <a:rPr/>
              <a:t> </a:t>
            </a:r>
            <a:r>
              <a:rPr/>
              <a:t>you</a:t>
            </a:r>
            <a:r>
              <a:rPr/>
              <a:t> </a:t>
            </a:r>
            <a:r>
              <a:rPr/>
              <a:t>need</a:t>
            </a:r>
            <a:r>
              <a:rPr/>
              <a:t> </a:t>
            </a:r>
            <a:r>
              <a:rPr/>
              <a:t>different</a:t>
            </a:r>
            <a:r>
              <a:rPr/>
              <a:t> </a:t>
            </a:r>
            <a:r>
              <a:rPr/>
              <a:t>methods</a:t>
            </a:r>
            <a:r>
              <a:rPr/>
              <a:t> </a:t>
            </a:r>
            <a:r>
              <a:rPr/>
              <a:t>for</a:t>
            </a:r>
            <a:r>
              <a:rPr/>
              <a:t> </a:t>
            </a:r>
            <a:r>
              <a:rPr/>
              <a:t>deciding</a:t>
            </a:r>
            <a:r>
              <a:rPr/>
              <a:t> </a:t>
            </a:r>
            <a:r>
              <a:rPr/>
              <a:t>something</a:t>
            </a:r>
            <a:r>
              <a:rPr/>
              <a:t> </a:t>
            </a:r>
            <a:r>
              <a:rPr/>
              <a:t>like</a:t>
            </a:r>
            <a:r>
              <a:rPr/>
              <a:t> </a:t>
            </a:r>
            <a:r>
              <a:rPr/>
              <a:t>this.</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that</a:t>
            </a:r>
            <a:r>
              <a:rPr/>
              <a:t> </a:t>
            </a:r>
            <a:r>
              <a:rPr/>
              <a:t>isn’t</a:t>
            </a:r>
            <a:r>
              <a:rPr/>
              <a:t> </a:t>
            </a:r>
            <a:r>
              <a:rPr/>
              <a:t>confusing</a:t>
            </a:r>
            <a:r>
              <a:rPr/>
              <a:t> </a:t>
            </a:r>
            <a:r>
              <a:rPr/>
              <a:t>enough,</a:t>
            </a:r>
            <a:r>
              <a:rPr/>
              <a:t> </a:t>
            </a:r>
            <a:r>
              <a:rPr/>
              <a:t>look</a:t>
            </a:r>
            <a:r>
              <a:rPr/>
              <a:t> </a:t>
            </a:r>
            <a:r>
              <a:rPr/>
              <a:t>at</a:t>
            </a:r>
            <a:r>
              <a:rPr/>
              <a:t> </a:t>
            </a:r>
            <a:r>
              <a:rPr/>
              <a:t>the</a:t>
            </a:r>
            <a:r>
              <a:rPr/>
              <a:t> </a:t>
            </a:r>
            <a:r>
              <a:rPr/>
              <a:t>help</a:t>
            </a:r>
            <a:r>
              <a:rPr/>
              <a:t> </a:t>
            </a:r>
            <a:r>
              <a:rPr/>
              <a:t>file</a:t>
            </a:r>
            <a:r>
              <a:rPr/>
              <a:t> </a:t>
            </a:r>
            <a:r>
              <a:rPr/>
              <a:t>for</a:t>
            </a:r>
            <a:r>
              <a:rPr/>
              <a:t> </a:t>
            </a:r>
            <a:r>
              <a:rPr/>
              <a:t>the</a:t>
            </a:r>
            <a:r>
              <a:rPr/>
              <a:t> </a:t>
            </a:r>
            <a:r>
              <a:rPr/>
              <a:t>boxplot.</a:t>
            </a:r>
          </a:p>
          <a:p>
            <a:pPr lvl="0" marL="0" indent="0">
              <a:buNone/>
            </a:pPr>
          </a:p>
          <a:p>
            <a:pPr lvl="0" marL="0" indent="0">
              <a:buNone/>
            </a:pPr>
            <a:r>
              <a:rPr/>
              <a:t>It’s</a:t>
            </a:r>
            <a:r>
              <a:rPr/>
              <a:t> </a:t>
            </a:r>
            <a:r>
              <a:rPr/>
              <a:t>pure</a:t>
            </a:r>
            <a:r>
              <a:rPr/>
              <a:t> </a:t>
            </a:r>
            <a:r>
              <a:rPr/>
              <a:t>chaos.</a:t>
            </a:r>
            <a:r>
              <a:rPr/>
              <a:t> </a:t>
            </a:r>
            <a:r>
              <a:rPr/>
              <a:t>Each</a:t>
            </a:r>
            <a:r>
              <a:rPr/>
              <a:t> </a:t>
            </a:r>
            <a:r>
              <a:rPr/>
              <a:t>function</a:t>
            </a:r>
            <a:r>
              <a:rPr/>
              <a:t> </a:t>
            </a:r>
            <a:r>
              <a:rPr/>
              <a:t>has</a:t>
            </a:r>
            <a:r>
              <a:rPr/>
              <a:t> </a:t>
            </a:r>
            <a:r>
              <a:rPr/>
              <a:t>a</a:t>
            </a:r>
            <a:r>
              <a:rPr/>
              <a:t> </a:t>
            </a:r>
            <a:r>
              <a:rPr/>
              <a:t>different</a:t>
            </a:r>
            <a:r>
              <a:rPr/>
              <a:t> </a:t>
            </a:r>
            <a:r>
              <a:rPr/>
              <a:t>set</a:t>
            </a:r>
            <a:r>
              <a:rPr/>
              <a:t> </a:t>
            </a:r>
            <a:r>
              <a:rPr/>
              <a:t>of</a:t>
            </a:r>
            <a:r>
              <a:rPr/>
              <a:t> </a:t>
            </a:r>
            <a:r>
              <a:rPr/>
              <a:t>arguments,</a:t>
            </a:r>
            <a:r>
              <a:rPr/>
              <a:t> </a:t>
            </a:r>
            <a:r>
              <a:rPr/>
              <a:t>listed</a:t>
            </a:r>
            <a:r>
              <a:rPr/>
              <a:t> </a:t>
            </a:r>
            <a:r>
              <a:rPr/>
              <a:t>in</a:t>
            </a:r>
            <a:r>
              <a:rPr/>
              <a:t> </a:t>
            </a:r>
            <a:r>
              <a:rPr/>
              <a:t>a</a:t>
            </a:r>
            <a:r>
              <a:rPr/>
              <a:t> </a:t>
            </a:r>
            <a:r>
              <a:rPr/>
              <a:t>different</a:t>
            </a:r>
            <a:r>
              <a:rPr/>
              <a:t> </a:t>
            </a:r>
            <a:r>
              <a:rPr/>
              <a:t>order</a:t>
            </a:r>
            <a:r>
              <a:rPr/>
              <a:t> </a:t>
            </a:r>
            <a:r>
              <a:rPr/>
              <a:t>and</a:t>
            </a:r>
            <a:r>
              <a:rPr/>
              <a:t> </a:t>
            </a:r>
            <a:r>
              <a:rPr/>
              <a:t>with</a:t>
            </a:r>
            <a:r>
              <a:rPr/>
              <a:t> </a:t>
            </a:r>
            <a:r>
              <a:rPr/>
              <a:t>different</a:t>
            </a:r>
            <a:r>
              <a:rPr/>
              <a:t> </a:t>
            </a:r>
            <a:r>
              <a:rPr/>
              <a:t>default</a:t>
            </a:r>
            <a:r>
              <a:rPr/>
              <a:t> </a:t>
            </a:r>
            <a:r>
              <a:rPr/>
              <a:t>options.</a:t>
            </a:r>
            <a:r>
              <a:rPr/>
              <a:t> </a:t>
            </a:r>
            <a:r>
              <a:rPr/>
              <a:t>This</a:t>
            </a:r>
            <a:r>
              <a:rPr/>
              <a:t> </a:t>
            </a:r>
            <a:r>
              <a:rPr/>
              <a:t>continues</a:t>
            </a:r>
            <a:r>
              <a:rPr/>
              <a:t> </a:t>
            </a:r>
            <a:r>
              <a:rPr/>
              <a:t>when</a:t>
            </a:r>
            <a:r>
              <a:rPr/>
              <a:t> </a:t>
            </a:r>
            <a:r>
              <a:rPr/>
              <a:t>you</a:t>
            </a:r>
            <a:r>
              <a:rPr/>
              <a:t> </a:t>
            </a:r>
            <a:r>
              <a:rPr/>
              <a:t>look</a:t>
            </a:r>
            <a:r>
              <a:rPr/>
              <a:t> </a:t>
            </a:r>
            <a:r>
              <a:rPr/>
              <a:t>at</a:t>
            </a:r>
            <a:r>
              <a:rPr/>
              <a:t> </a:t>
            </a:r>
            <a:r>
              <a:rPr/>
              <a:t>help</a:t>
            </a:r>
            <a:r>
              <a:rPr/>
              <a:t> </a:t>
            </a:r>
            <a:r>
              <a:rPr/>
              <a:t>for</a:t>
            </a:r>
            <a:r>
              <a:rPr/>
              <a:t> </a:t>
            </a:r>
            <a:r>
              <a:rPr/>
              <a:t>the</a:t>
            </a:r>
            <a:r>
              <a:rPr/>
              <a:t> </a:t>
            </a:r>
            <a:r>
              <a:rPr/>
              <a:t>pie</a:t>
            </a:r>
            <a:r>
              <a:rPr/>
              <a:t> </a:t>
            </a:r>
            <a:r>
              <a:rPr/>
              <a:t>function</a:t>
            </a:r>
            <a:r>
              <a:rPr/>
              <a:t> </a:t>
            </a:r>
            <a:r>
              <a:rPr/>
              <a:t>for</a:t>
            </a:r>
            <a:r>
              <a:rPr/>
              <a:t> </a:t>
            </a:r>
            <a:r>
              <a:rPr/>
              <a:t>pie</a:t>
            </a:r>
            <a:r>
              <a:rPr/>
              <a:t> </a:t>
            </a:r>
            <a:r>
              <a:rPr/>
              <a:t>charts,</a:t>
            </a:r>
            <a:r>
              <a:rPr/>
              <a:t> </a:t>
            </a:r>
            <a:r>
              <a:rPr/>
              <a:t>the</a:t>
            </a:r>
            <a:r>
              <a:rPr/>
              <a:t> </a:t>
            </a:r>
            <a:r>
              <a:rPr/>
              <a:t>contour</a:t>
            </a:r>
            <a:r>
              <a:rPr/>
              <a:t> </a:t>
            </a:r>
            <a:r>
              <a:rPr/>
              <a:t>function</a:t>
            </a:r>
            <a:r>
              <a:rPr/>
              <a:t> </a:t>
            </a:r>
            <a:r>
              <a:rPr/>
              <a:t>for</a:t>
            </a:r>
            <a:r>
              <a:rPr/>
              <a:t> </a:t>
            </a:r>
            <a:r>
              <a:rPr/>
              <a:t>contour</a:t>
            </a:r>
            <a:r>
              <a:rPr/>
              <a:t> </a:t>
            </a:r>
            <a:r>
              <a:rPr/>
              <a:t>plots,</a:t>
            </a:r>
            <a:r>
              <a:rPr/>
              <a:t> </a:t>
            </a:r>
            <a:r>
              <a:rPr/>
              <a:t>the</a:t>
            </a:r>
            <a:r>
              <a:rPr/>
              <a:t> </a:t>
            </a:r>
            <a:r>
              <a:rPr/>
              <a:t>persp3d</a:t>
            </a:r>
            <a:r>
              <a:rPr/>
              <a:t> </a:t>
            </a:r>
            <a:r>
              <a:rPr/>
              <a:t>function</a:t>
            </a:r>
            <a:r>
              <a:rPr/>
              <a:t> </a:t>
            </a:r>
            <a:r>
              <a:rPr/>
              <a:t>for</a:t>
            </a:r>
            <a:r>
              <a:rPr/>
              <a:t> </a:t>
            </a:r>
            <a:r>
              <a:rPr/>
              <a:t>three</a:t>
            </a:r>
            <a:r>
              <a:rPr/>
              <a:t> </a:t>
            </a:r>
            <a:r>
              <a:rPr/>
              <a:t>dimensional</a:t>
            </a:r>
            <a:r>
              <a:rPr/>
              <a:t> </a:t>
            </a:r>
            <a:r>
              <a:rPr/>
              <a:t>surfaces,</a:t>
            </a:r>
            <a:r>
              <a:rPr/>
              <a:t> </a:t>
            </a:r>
            <a:r>
              <a:rPr/>
              <a:t>the</a:t>
            </a:r>
            <a:r>
              <a:rPr/>
              <a:t> </a:t>
            </a:r>
            <a:r>
              <a:rPr/>
              <a:t>stem</a:t>
            </a:r>
            <a:r>
              <a:rPr/>
              <a:t> </a:t>
            </a:r>
            <a:r>
              <a:rPr/>
              <a:t>function</a:t>
            </a:r>
            <a:r>
              <a:rPr/>
              <a:t> </a:t>
            </a:r>
            <a:r>
              <a:rPr/>
              <a:t>for</a:t>
            </a:r>
            <a:r>
              <a:rPr/>
              <a:t> </a:t>
            </a:r>
            <a:r>
              <a:rPr/>
              <a:t>stem</a:t>
            </a:r>
            <a:r>
              <a:rPr/>
              <a:t> </a:t>
            </a:r>
            <a:r>
              <a:rPr/>
              <a:t>and</a:t>
            </a:r>
            <a:r>
              <a:rPr/>
              <a:t> </a:t>
            </a:r>
            <a:r>
              <a:rPr/>
              <a:t>leaf</a:t>
            </a:r>
            <a:r>
              <a:rPr/>
              <a:t> </a:t>
            </a:r>
            <a:r>
              <a:rPr/>
              <a:t>diagrams,</a:t>
            </a:r>
            <a:r>
              <a:rPr/>
              <a:t> </a:t>
            </a:r>
            <a:r>
              <a:rPr/>
              <a:t>and</a:t>
            </a:r>
            <a:r>
              <a:rPr/>
              <a:t> </a:t>
            </a:r>
            <a:r>
              <a:rPr/>
              <a:t>many</a:t>
            </a:r>
            <a:r>
              <a:rPr/>
              <a:t> </a:t>
            </a:r>
            <a:r>
              <a:rPr/>
              <a:t>others.</a:t>
            </a:r>
          </a:p>
          <a:p>
            <a:pPr lvl="0" marL="0" indent="0">
              <a:buNone/>
            </a:pPr>
          </a:p>
          <a:p>
            <a:pPr lvl="0" marL="0" indent="0">
              <a:buNone/>
            </a:pPr>
            <a:r>
              <a:rPr/>
              <a:t>Adopting</a:t>
            </a:r>
            <a:r>
              <a:rPr/>
              <a:t> </a:t>
            </a:r>
            <a:r>
              <a:rPr/>
              <a:t>the</a:t>
            </a:r>
            <a:r>
              <a:rPr/>
              <a:t> </a:t>
            </a:r>
            <a:r>
              <a:rPr/>
              <a:t>framework</a:t>
            </a:r>
            <a:r>
              <a:rPr/>
              <a:t> </a:t>
            </a:r>
            <a:r>
              <a:rPr/>
              <a:t>developed</a:t>
            </a:r>
            <a:r>
              <a:rPr/>
              <a:t> </a:t>
            </a:r>
            <a:r>
              <a:rPr/>
              <a:t>in</a:t>
            </a:r>
            <a:r>
              <a:rPr/>
              <a:t> </a:t>
            </a:r>
            <a:r>
              <a:rPr/>
              <a:t>The</a:t>
            </a:r>
            <a:r>
              <a:rPr/>
              <a:t> </a:t>
            </a:r>
            <a:r>
              <a:rPr/>
              <a:t>Grammar</a:t>
            </a:r>
            <a:r>
              <a:rPr/>
              <a:t> </a:t>
            </a:r>
            <a:r>
              <a:rPr/>
              <a:t>of</a:t>
            </a:r>
            <a:r>
              <a:rPr/>
              <a:t> </a:t>
            </a:r>
            <a:r>
              <a:rPr/>
              <a:t>Graphics</a:t>
            </a:r>
            <a:r>
              <a:rPr/>
              <a:t> </a:t>
            </a:r>
            <a:r>
              <a:rPr/>
              <a:t>provides</a:t>
            </a:r>
            <a:r>
              <a:rPr/>
              <a:t> </a:t>
            </a:r>
            <a:r>
              <a:rPr/>
              <a:t>you</a:t>
            </a:r>
            <a:r>
              <a:rPr/>
              <a:t> </a:t>
            </a:r>
            <a:r>
              <a:rPr/>
              <a:t>with</a:t>
            </a:r>
            <a:r>
              <a:rPr/>
              <a:t> </a:t>
            </a:r>
            <a:r>
              <a:rPr/>
              <a:t>one</a:t>
            </a:r>
            <a:r>
              <a:rPr/>
              <a:t> </a:t>
            </a:r>
            <a:r>
              <a:rPr/>
              <a:t>stop</a:t>
            </a:r>
            <a:r>
              <a:rPr/>
              <a:t> </a:t>
            </a:r>
            <a:r>
              <a:rPr/>
              <a:t>shopping.</a:t>
            </a:r>
            <a:r>
              <a:rPr/>
              <a:t> </a:t>
            </a:r>
            <a:r>
              <a:rPr/>
              <a:t>It</a:t>
            </a:r>
            <a:r>
              <a:rPr/>
              <a:t> </a:t>
            </a:r>
            <a:r>
              <a:rPr/>
              <a:t>is</a:t>
            </a:r>
            <a:r>
              <a:rPr/>
              <a:t> </a:t>
            </a:r>
            <a:r>
              <a:rPr/>
              <a:t>a</a:t>
            </a:r>
            <a:r>
              <a:rPr/>
              <a:t> </a:t>
            </a:r>
            <a:r>
              <a:rPr/>
              <a:t>bit</a:t>
            </a:r>
            <a:r>
              <a:rPr/>
              <a:t> </a:t>
            </a:r>
            <a:r>
              <a:rPr/>
              <a:t>daunting</a:t>
            </a:r>
            <a:r>
              <a:rPr/>
              <a:t> </a:t>
            </a:r>
            <a:r>
              <a:rPr/>
              <a:t>at</a:t>
            </a:r>
            <a:r>
              <a:rPr/>
              <a:t> </a:t>
            </a:r>
            <a:r>
              <a:rPr/>
              <a:t>first,</a:t>
            </a:r>
            <a:r>
              <a:rPr/>
              <a:t> </a:t>
            </a:r>
            <a:r>
              <a:rPr/>
              <a:t>because</a:t>
            </a:r>
            <a:r>
              <a:rPr/>
              <a:t> </a:t>
            </a:r>
            <a:r>
              <a:rPr/>
              <a:t>it</a:t>
            </a:r>
            <a:r>
              <a:rPr/>
              <a:t> </a:t>
            </a:r>
            <a:r>
              <a:rPr/>
              <a:t>includes</a:t>
            </a:r>
            <a:r>
              <a:rPr/>
              <a:t> </a:t>
            </a:r>
            <a:r>
              <a:rPr/>
              <a:t>everything</a:t>
            </a:r>
            <a:r>
              <a:rPr/>
              <a:t> </a:t>
            </a:r>
            <a:r>
              <a:rPr/>
              <a:t>and</a:t>
            </a:r>
            <a:r>
              <a:rPr/>
              <a:t> </a:t>
            </a:r>
            <a:r>
              <a:rPr/>
              <a:t>the</a:t>
            </a:r>
            <a:r>
              <a:rPr/>
              <a:t> </a:t>
            </a:r>
            <a:r>
              <a:rPr/>
              <a:t>kitchen</a:t>
            </a:r>
            <a:r>
              <a:rPr/>
              <a:t> </a:t>
            </a:r>
            <a:r>
              <a:rPr/>
              <a:t>sink.</a:t>
            </a:r>
            <a:r>
              <a:rPr/>
              <a:t> </a:t>
            </a:r>
            <a:r>
              <a:rPr/>
              <a:t>But</a:t>
            </a:r>
            <a:r>
              <a:rPr/>
              <a:t> </a:t>
            </a:r>
            <a:r>
              <a:rPr/>
              <a:t>once</a:t>
            </a:r>
            <a:r>
              <a:rPr/>
              <a:t> </a:t>
            </a:r>
            <a:r>
              <a:rPr/>
              <a:t>you</a:t>
            </a:r>
            <a:r>
              <a:rPr/>
              <a:t> </a:t>
            </a:r>
            <a:r>
              <a:rPr/>
              <a:t>get</a:t>
            </a:r>
            <a:r>
              <a:rPr/>
              <a:t> </a:t>
            </a:r>
            <a:r>
              <a:rPr/>
              <a:t>comfortable</a:t>
            </a:r>
            <a:r>
              <a:rPr/>
              <a:t> </a:t>
            </a:r>
            <a:r>
              <a:rPr/>
              <a:t>with</a:t>
            </a:r>
            <a:r>
              <a:rPr/>
              <a:t> </a:t>
            </a:r>
            <a:r>
              <a:rPr/>
              <a:t>it,</a:t>
            </a:r>
            <a:r>
              <a:rPr/>
              <a:t> </a:t>
            </a:r>
            <a:r>
              <a:rPr/>
              <a:t>you</a:t>
            </a:r>
            <a:r>
              <a:rPr/>
              <a:t> </a:t>
            </a:r>
            <a:r>
              <a:rPr/>
              <a:t>will</a:t>
            </a:r>
            <a:r>
              <a:rPr/>
              <a:t> </a:t>
            </a:r>
            <a:r>
              <a:rPr/>
              <a:t>find</a:t>
            </a:r>
            <a:r>
              <a:rPr/>
              <a:t> </a:t>
            </a:r>
            <a:r>
              <a:rPr/>
              <a:t>that</a:t>
            </a:r>
            <a:r>
              <a:rPr/>
              <a:t> </a:t>
            </a:r>
            <a:r>
              <a:rPr/>
              <a:t>each</a:t>
            </a:r>
            <a:r>
              <a:rPr/>
              <a:t> </a:t>
            </a:r>
            <a:r>
              <a:rPr/>
              <a:t>new</a:t>
            </a:r>
            <a:r>
              <a:rPr/>
              <a:t> </a:t>
            </a:r>
            <a:r>
              <a:rPr/>
              <a:t>visualization</a:t>
            </a:r>
            <a:r>
              <a:rPr/>
              <a:t> </a:t>
            </a:r>
            <a:r>
              <a:rPr/>
              <a:t>that</a:t>
            </a:r>
            <a:r>
              <a:rPr/>
              <a:t> </a:t>
            </a:r>
            <a:r>
              <a:rPr/>
              <a:t>you</a:t>
            </a:r>
            <a:r>
              <a:rPr/>
              <a:t> </a:t>
            </a:r>
            <a:r>
              <a:rPr/>
              <a:t>try</a:t>
            </a:r>
            <a:r>
              <a:rPr/>
              <a:t> </a:t>
            </a:r>
            <a:r>
              <a:rPr/>
              <a:t>uses</a:t>
            </a:r>
            <a:r>
              <a:rPr/>
              <a:t> </a:t>
            </a:r>
            <a:r>
              <a:rPr/>
              <a:t>the</a:t>
            </a:r>
            <a:r>
              <a:rPr/>
              <a:t> </a:t>
            </a:r>
            <a:r>
              <a:rPr/>
              <a:t>same</a:t>
            </a:r>
            <a:r>
              <a:rPr/>
              <a:t> </a:t>
            </a:r>
            <a:r>
              <a:rPr/>
              <a:t>syntax,</a:t>
            </a:r>
            <a:r>
              <a:rPr/>
              <a:t> </a:t>
            </a:r>
            <a:r>
              <a:rPr/>
              <a:t>more</a:t>
            </a:r>
            <a:r>
              <a:rPr/>
              <a:t> </a:t>
            </a:r>
            <a:r>
              <a:rPr/>
              <a:t>or</a:t>
            </a:r>
            <a:r>
              <a:rPr/>
              <a:t> </a:t>
            </a:r>
            <a:r>
              <a:rPr/>
              <a:t>less.</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this</a:t>
            </a:r>
            <a:r>
              <a:rPr/>
              <a:t> </a:t>
            </a:r>
            <a:r>
              <a:rPr/>
              <a:t>section,</a:t>
            </a:r>
            <a:r>
              <a:rPr/>
              <a:t> </a:t>
            </a:r>
            <a:r>
              <a:rPr/>
              <a:t>I</a:t>
            </a:r>
            <a:r>
              <a:rPr/>
              <a:t> </a:t>
            </a:r>
            <a:r>
              <a:rPr/>
              <a:t>am</a:t>
            </a:r>
            <a:r>
              <a:rPr/>
              <a:t> </a:t>
            </a:r>
            <a:r>
              <a:rPr/>
              <a:t>going</a:t>
            </a:r>
            <a:r>
              <a:rPr/>
              <a:t> </a:t>
            </a:r>
            <a:r>
              <a:rPr/>
              <a:t>to</a:t>
            </a:r>
            <a:r>
              <a:rPr/>
              <a:t> </a:t>
            </a:r>
            <a:r>
              <a:rPr/>
              <a:t>borrow</a:t>
            </a:r>
            <a:r>
              <a:rPr/>
              <a:t> </a:t>
            </a:r>
            <a:r>
              <a:rPr/>
              <a:t>heavily</a:t>
            </a:r>
            <a:r>
              <a:rPr/>
              <a:t> </a:t>
            </a:r>
            <a:r>
              <a:rPr/>
              <a:t>from</a:t>
            </a:r>
            <a:r>
              <a:rPr/>
              <a:t> </a:t>
            </a:r>
            <a:r>
              <a:rPr/>
              <a:t>a</a:t>
            </a:r>
            <a:r>
              <a:rPr/>
              <a:t> </a:t>
            </a:r>
            <a:r>
              <a:rPr/>
              <a:t>short</a:t>
            </a:r>
            <a:r>
              <a:rPr/>
              <a:t> </a:t>
            </a:r>
            <a:r>
              <a:rPr/>
              <a:t>course</a:t>
            </a:r>
            <a:r>
              <a:rPr/>
              <a:t> </a:t>
            </a:r>
            <a:r>
              <a:rPr/>
              <a:t>presented</a:t>
            </a:r>
            <a:r>
              <a:rPr/>
              <a:t> </a:t>
            </a:r>
            <a:r>
              <a:rPr/>
              <a:t>at</a:t>
            </a:r>
            <a:r>
              <a:rPr/>
              <a:t> </a:t>
            </a:r>
            <a:r>
              <a:rPr/>
              <a:t>the</a:t>
            </a:r>
            <a:r>
              <a:rPr/>
              <a:t> </a:t>
            </a:r>
            <a:r>
              <a:rPr/>
              <a:t>2019</a:t>
            </a:r>
            <a:r>
              <a:rPr/>
              <a:t> </a:t>
            </a:r>
            <a:r>
              <a:rPr/>
              <a:t>Symposium</a:t>
            </a:r>
            <a:r>
              <a:rPr/>
              <a:t> </a:t>
            </a:r>
            <a:r>
              <a:rPr/>
              <a:t>on</a:t>
            </a:r>
            <a:r>
              <a:rPr/>
              <a:t> </a:t>
            </a:r>
            <a:r>
              <a:rPr/>
              <a:t>Statistics</a:t>
            </a:r>
            <a:r>
              <a:rPr/>
              <a:t> </a:t>
            </a:r>
            <a:r>
              <a:rPr/>
              <a:t>and</a:t>
            </a:r>
            <a:r>
              <a:rPr/>
              <a:t> </a:t>
            </a:r>
            <a:r>
              <a:rPr/>
              <a:t>Data</a:t>
            </a:r>
            <a:r>
              <a:rPr/>
              <a:t> </a:t>
            </a:r>
            <a:r>
              <a:rPr/>
              <a:t>Science.</a:t>
            </a:r>
            <a:r>
              <a:rPr/>
              <a:t> </a:t>
            </a:r>
            <a:r>
              <a:rPr/>
              <a:t>The</a:t>
            </a:r>
            <a:r>
              <a:rPr/>
              <a:t> </a:t>
            </a:r>
            <a:r>
              <a:rPr/>
              <a:t>presenters</a:t>
            </a:r>
            <a:r>
              <a:rPr/>
              <a:t> </a:t>
            </a:r>
            <a:r>
              <a:rPr/>
              <a:t>are</a:t>
            </a:r>
            <a:r>
              <a:rPr/>
              <a:t> </a:t>
            </a:r>
            <a:r>
              <a:rPr/>
              <a:t>nice</a:t>
            </a:r>
            <a:r>
              <a:rPr/>
              <a:t> </a:t>
            </a:r>
            <a:r>
              <a:rPr/>
              <a:t>enough</a:t>
            </a:r>
            <a:r>
              <a:rPr/>
              <a:t> </a:t>
            </a:r>
            <a:r>
              <a:rPr/>
              <a:t>to</a:t>
            </a:r>
            <a:r>
              <a:rPr/>
              <a:t> </a:t>
            </a:r>
            <a:r>
              <a:rPr/>
              <a:t>share</a:t>
            </a:r>
            <a:r>
              <a:rPr/>
              <a:t> </a:t>
            </a:r>
            <a:r>
              <a:rPr/>
              <a:t>their</a:t>
            </a:r>
            <a:r>
              <a:rPr/>
              <a:t> </a:t>
            </a:r>
            <a:r>
              <a:rPr/>
              <a:t>materials</a:t>
            </a:r>
            <a:r>
              <a:rPr/>
              <a:t> </a:t>
            </a:r>
            <a:r>
              <a:rPr/>
              <a:t>on</a:t>
            </a:r>
            <a:r>
              <a:rPr/>
              <a:t> </a:t>
            </a:r>
            <a:r>
              <a:rPr/>
              <a:t>their</a:t>
            </a:r>
            <a:r>
              <a:rPr/>
              <a:t> </a:t>
            </a:r>
            <a:r>
              <a:rPr/>
              <a:t>github</a:t>
            </a:r>
            <a:r>
              <a:rPr/>
              <a:t> </a:t>
            </a:r>
            <a:r>
              <a:rPr/>
              <a:t>site.</a:t>
            </a:r>
            <a:r>
              <a:rPr/>
              <a:t> </a:t>
            </a:r>
            <a:r>
              <a:rPr/>
              <a:t>You</a:t>
            </a:r>
            <a:r>
              <a:rPr/>
              <a:t> </a:t>
            </a:r>
            <a:r>
              <a:rPr/>
              <a:t>can</a:t>
            </a:r>
            <a:r>
              <a:rPr/>
              <a:t> </a:t>
            </a:r>
            <a:r>
              <a:rPr/>
              <a:t>find</a:t>
            </a:r>
            <a:r>
              <a:rPr/>
              <a:t> </a:t>
            </a:r>
            <a:r>
              <a:rPr/>
              <a:t>it</a:t>
            </a:r>
            <a:r>
              <a:rPr/>
              <a:t> </a:t>
            </a:r>
            <a:r>
              <a:rPr/>
              <a:t>easily</a:t>
            </a:r>
            <a:r>
              <a:rPr/>
              <a:t> </a:t>
            </a:r>
            <a:r>
              <a:rPr/>
              <a:t>with</a:t>
            </a:r>
            <a:r>
              <a:rPr/>
              <a:t> </a:t>
            </a:r>
            <a:r>
              <a:rPr/>
              <a:t>a</a:t>
            </a:r>
            <a:r>
              <a:rPr/>
              <a:t> </a:t>
            </a:r>
            <a:r>
              <a:rPr/>
              <a:t>google</a:t>
            </a:r>
            <a:r>
              <a:rPr/>
              <a:t> </a:t>
            </a:r>
            <a:r>
              <a:rPr/>
              <a:t>search</a:t>
            </a:r>
            <a:r>
              <a:rPr/>
              <a:t> </a:t>
            </a:r>
            <a:r>
              <a:rPr/>
              <a:t>of</a:t>
            </a:r>
            <a:r>
              <a:rPr/>
              <a:t> </a:t>
            </a:r>
            <a:r>
              <a:rPr/>
              <a:t>bergen</a:t>
            </a:r>
            <a:r>
              <a:rPr/>
              <a:t> </a:t>
            </a:r>
            <a:r>
              <a:rPr/>
              <a:t>iverson</a:t>
            </a:r>
            <a:r>
              <a:rPr/>
              <a:t> </a:t>
            </a:r>
            <a:r>
              <a:rPr/>
              <a:t>sdss2019</a:t>
            </a:r>
            <a:r>
              <a:rPr/>
              <a:t> </a:t>
            </a:r>
            <a:r>
              <a:rPr/>
              <a:t>data</a:t>
            </a:r>
            <a:r>
              <a:rPr/>
              <a:t> </a:t>
            </a:r>
            <a:r>
              <a:rPr/>
              <a:t>visualization.</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definition</a:t>
            </a:r>
            <a:r>
              <a:rPr/>
              <a:t> </a:t>
            </a:r>
            <a:r>
              <a:rPr/>
              <a:t>of</a:t>
            </a:r>
            <a:r>
              <a:rPr/>
              <a:t> </a:t>
            </a:r>
            <a:r>
              <a:rPr/>
              <a:t>visualization,</a:t>
            </a:r>
            <a:r>
              <a:rPr/>
              <a:t> </a:t>
            </a:r>
            <a:r>
              <a:rPr/>
              <a:t>based</a:t>
            </a:r>
            <a:r>
              <a:rPr/>
              <a:t> </a:t>
            </a:r>
            <a:r>
              <a:rPr/>
              <a:t>on</a:t>
            </a:r>
            <a:r>
              <a:rPr/>
              <a:t> </a:t>
            </a:r>
            <a:r>
              <a:rPr/>
              <a:t>the</a:t>
            </a:r>
            <a:r>
              <a:rPr/>
              <a:t> </a:t>
            </a:r>
            <a:r>
              <a:rPr/>
              <a:t>Grammar</a:t>
            </a:r>
            <a:r>
              <a:rPr/>
              <a:t> </a:t>
            </a:r>
            <a:r>
              <a:rPr/>
              <a:t>of</a:t>
            </a:r>
            <a:r>
              <a:rPr/>
              <a:t> </a:t>
            </a:r>
            <a:r>
              <a:rPr/>
              <a:t>Graphics</a:t>
            </a:r>
            <a:r>
              <a:rPr/>
              <a:t> </a:t>
            </a:r>
            <a:r>
              <a:rPr/>
              <a:t>framework</a:t>
            </a:r>
            <a:r>
              <a:rPr/>
              <a:t> </a:t>
            </a:r>
            <a:r>
              <a:rPr/>
              <a:t>is</a:t>
            </a:r>
            <a:r>
              <a:rPr/>
              <a:t> </a:t>
            </a:r>
            <a:r>
              <a:rPr/>
              <a:t>provided</a:t>
            </a:r>
            <a:r>
              <a:rPr/>
              <a:t> </a:t>
            </a:r>
            <a:r>
              <a:rPr/>
              <a:t>in</a:t>
            </a:r>
            <a:r>
              <a:rPr/>
              <a:t> </a:t>
            </a:r>
            <a:r>
              <a:rPr/>
              <a:t>the</a:t>
            </a:r>
            <a:r>
              <a:rPr/>
              <a:t> </a:t>
            </a:r>
            <a:r>
              <a:rPr/>
              <a:t>Bergan</a:t>
            </a:r>
            <a:r>
              <a:rPr/>
              <a:t> </a:t>
            </a:r>
            <a:r>
              <a:rPr/>
              <a:t>and</a:t>
            </a:r>
            <a:r>
              <a:rPr/>
              <a:t> </a:t>
            </a:r>
            <a:r>
              <a:rPr/>
              <a:t>Iverson</a:t>
            </a:r>
            <a:r>
              <a:rPr/>
              <a:t> </a:t>
            </a:r>
            <a:r>
              <a:rPr/>
              <a:t>presentation</a:t>
            </a:r>
            <a:r>
              <a:rPr/>
              <a:t> </a:t>
            </a:r>
            <a:r>
              <a:rPr/>
              <a:t>that</a:t>
            </a:r>
            <a:r>
              <a:rPr/>
              <a:t> </a:t>
            </a:r>
            <a:r>
              <a:rPr/>
              <a:t>I</a:t>
            </a:r>
            <a:r>
              <a:rPr/>
              <a:t> </a:t>
            </a:r>
            <a:r>
              <a:rPr/>
              <a:t>mentioned</a:t>
            </a:r>
            <a:r>
              <a:rPr/>
              <a:t> </a:t>
            </a:r>
            <a:r>
              <a:rPr/>
              <a:t>on</a:t>
            </a:r>
            <a:r>
              <a:rPr/>
              <a:t> </a:t>
            </a:r>
            <a:r>
              <a:rPr/>
              <a:t>the</a:t>
            </a:r>
            <a:r>
              <a:rPr/>
              <a:t> </a:t>
            </a:r>
            <a:r>
              <a:rPr/>
              <a:t>previous</a:t>
            </a:r>
            <a:r>
              <a:rPr/>
              <a:t> </a:t>
            </a:r>
            <a:r>
              <a:rPr/>
              <a:t>slide.</a:t>
            </a:r>
          </a:p>
          <a:p>
            <a:pPr lvl="0" marL="0" indent="0">
              <a:buNone/>
            </a:pPr>
          </a:p>
          <a:p>
            <a:pPr lvl="0" marL="0" indent="0">
              <a:buNone/>
            </a:pPr>
            <a:r>
              <a:rPr/>
              <a:t>There</a:t>
            </a:r>
            <a:r>
              <a:rPr/>
              <a:t> </a:t>
            </a:r>
            <a:r>
              <a:rPr/>
              <a:t>are</a:t>
            </a:r>
            <a:r>
              <a:rPr/>
              <a:t> </a:t>
            </a:r>
            <a:r>
              <a:rPr/>
              <a:t>four</a:t>
            </a:r>
            <a:r>
              <a:rPr/>
              <a:t> </a:t>
            </a:r>
            <a:r>
              <a:rPr/>
              <a:t>nouns</a:t>
            </a:r>
            <a:r>
              <a:rPr/>
              <a:t> </a:t>
            </a:r>
            <a:r>
              <a:rPr/>
              <a:t>in</a:t>
            </a:r>
            <a:r>
              <a:rPr/>
              <a:t> </a:t>
            </a:r>
            <a:r>
              <a:rPr/>
              <a:t>this</a:t>
            </a:r>
            <a:r>
              <a:rPr/>
              <a:t> </a:t>
            </a:r>
            <a:r>
              <a:rPr/>
              <a:t>definition.</a:t>
            </a:r>
          </a:p>
          <a:p>
            <a:pPr lvl="0" marL="0" indent="0">
              <a:buNone/>
            </a:pPr>
          </a:p>
          <a:p>
            <a:pPr lvl="0" marL="0" indent="0">
              <a:buNone/>
            </a:pPr>
            <a:r>
              <a:rPr/>
              <a:t>Data.</a:t>
            </a:r>
            <a:r>
              <a:rPr/>
              <a:t> </a:t>
            </a:r>
            <a:r>
              <a:rPr/>
              <a:t>I</a:t>
            </a:r>
            <a:r>
              <a:rPr/>
              <a:t> </a:t>
            </a:r>
            <a:r>
              <a:rPr/>
              <a:t>hope</a:t>
            </a:r>
            <a:r>
              <a:rPr/>
              <a:t> </a:t>
            </a:r>
            <a:r>
              <a:rPr/>
              <a:t>I</a:t>
            </a:r>
            <a:r>
              <a:rPr/>
              <a:t> </a:t>
            </a:r>
            <a:r>
              <a:rPr/>
              <a:t>don’t</a:t>
            </a:r>
            <a:r>
              <a:rPr/>
              <a:t> </a:t>
            </a:r>
            <a:r>
              <a:rPr/>
              <a:t>have</a:t>
            </a:r>
            <a:r>
              <a:rPr/>
              <a:t> </a:t>
            </a:r>
            <a:r>
              <a:rPr/>
              <a:t>to</a:t>
            </a:r>
            <a:r>
              <a:rPr/>
              <a:t> </a:t>
            </a:r>
            <a:r>
              <a:rPr/>
              <a:t>define</a:t>
            </a:r>
            <a:r>
              <a:rPr/>
              <a:t> </a:t>
            </a:r>
            <a:r>
              <a:rPr/>
              <a:t>data</a:t>
            </a:r>
            <a:r>
              <a:rPr/>
              <a:t> </a:t>
            </a:r>
            <a:r>
              <a:rPr/>
              <a:t>other</a:t>
            </a:r>
            <a:r>
              <a:rPr/>
              <a:t> </a:t>
            </a:r>
            <a:r>
              <a:rPr/>
              <a:t>than</a:t>
            </a:r>
            <a:r>
              <a:rPr/>
              <a:t> </a:t>
            </a:r>
            <a:r>
              <a:rPr/>
              <a:t>to</a:t>
            </a:r>
            <a:r>
              <a:rPr/>
              <a:t> </a:t>
            </a:r>
            <a:r>
              <a:rPr/>
              <a:t>say</a:t>
            </a:r>
            <a:r>
              <a:rPr/>
              <a:t> </a:t>
            </a:r>
            <a:r>
              <a:rPr/>
              <a:t>that</a:t>
            </a:r>
            <a:r>
              <a:rPr/>
              <a:t> </a:t>
            </a:r>
            <a:r>
              <a:rPr/>
              <a:t>it</a:t>
            </a:r>
            <a:r>
              <a:rPr/>
              <a:t> </a:t>
            </a:r>
            <a:r>
              <a:rPr/>
              <a:t>is</a:t>
            </a:r>
            <a:r>
              <a:rPr/>
              <a:t> </a:t>
            </a:r>
            <a:r>
              <a:rPr/>
              <a:t>an</a:t>
            </a:r>
            <a:r>
              <a:rPr/>
              <a:t> </a:t>
            </a:r>
            <a:r>
              <a:rPr/>
              <a:t>interesting</a:t>
            </a:r>
            <a:r>
              <a:rPr/>
              <a:t> </a:t>
            </a:r>
            <a:r>
              <a:rPr/>
              <a:t>set</a:t>
            </a:r>
            <a:r>
              <a:rPr/>
              <a:t> </a:t>
            </a:r>
            <a:r>
              <a:rPr/>
              <a:t>of</a:t>
            </a:r>
            <a:r>
              <a:rPr/>
              <a:t> </a:t>
            </a:r>
            <a:r>
              <a:rPr/>
              <a:t>numbers.</a:t>
            </a:r>
            <a:r>
              <a:rPr/>
              <a:t> </a:t>
            </a:r>
            <a:r>
              <a:rPr/>
              <a:t>I</a:t>
            </a:r>
            <a:r>
              <a:rPr/>
              <a:t> </a:t>
            </a:r>
            <a:r>
              <a:rPr/>
              <a:t>won’t</a:t>
            </a:r>
            <a:r>
              <a:rPr/>
              <a:t> </a:t>
            </a:r>
            <a:r>
              <a:rPr/>
              <a:t>talk</a:t>
            </a:r>
            <a:r>
              <a:rPr/>
              <a:t> </a:t>
            </a:r>
            <a:r>
              <a:rPr/>
              <a:t>about</a:t>
            </a:r>
            <a:r>
              <a:rPr/>
              <a:t> </a:t>
            </a:r>
            <a:r>
              <a:rPr/>
              <a:t>non-numeric</a:t>
            </a:r>
            <a:r>
              <a:rPr/>
              <a:t> </a:t>
            </a:r>
            <a:r>
              <a:rPr/>
              <a:t>data</a:t>
            </a:r>
            <a:r>
              <a:rPr/>
              <a:t> </a:t>
            </a:r>
            <a:r>
              <a:rPr/>
              <a:t>like</a:t>
            </a:r>
            <a:r>
              <a:rPr/>
              <a:t> </a:t>
            </a:r>
            <a:r>
              <a:rPr/>
              <a:t>text</a:t>
            </a:r>
            <a:r>
              <a:rPr/>
              <a:t> </a:t>
            </a:r>
            <a:r>
              <a:rPr/>
              <a:t>in</a:t>
            </a:r>
            <a:r>
              <a:rPr/>
              <a:t> </a:t>
            </a:r>
            <a:r>
              <a:rPr/>
              <a:t>this</a:t>
            </a:r>
            <a:r>
              <a:rPr/>
              <a:t> </a:t>
            </a:r>
            <a:r>
              <a:rPr/>
              <a:t>workshop.</a:t>
            </a:r>
            <a:r>
              <a:rPr/>
              <a:t> </a:t>
            </a:r>
            <a:r>
              <a:rPr/>
              <a:t>Ideally</a:t>
            </a:r>
            <a:r>
              <a:rPr/>
              <a:t> </a:t>
            </a:r>
            <a:r>
              <a:rPr/>
              <a:t>these</a:t>
            </a:r>
            <a:r>
              <a:rPr/>
              <a:t> </a:t>
            </a:r>
            <a:r>
              <a:rPr/>
              <a:t>numbers</a:t>
            </a:r>
            <a:r>
              <a:rPr/>
              <a:t> </a:t>
            </a:r>
            <a:r>
              <a:rPr/>
              <a:t>have</a:t>
            </a:r>
            <a:r>
              <a:rPr/>
              <a:t> </a:t>
            </a:r>
            <a:r>
              <a:rPr/>
              <a:t>enough</a:t>
            </a:r>
            <a:r>
              <a:rPr/>
              <a:t> </a:t>
            </a:r>
            <a:r>
              <a:rPr/>
              <a:t>structure</a:t>
            </a:r>
            <a:r>
              <a:rPr/>
              <a:t> </a:t>
            </a:r>
            <a:r>
              <a:rPr/>
              <a:t>that</a:t>
            </a:r>
            <a:r>
              <a:rPr/>
              <a:t> </a:t>
            </a:r>
            <a:r>
              <a:rPr/>
              <a:t>you</a:t>
            </a:r>
            <a:r>
              <a:rPr/>
              <a:t> </a:t>
            </a:r>
            <a:r>
              <a:rPr/>
              <a:t>can</a:t>
            </a:r>
            <a:r>
              <a:rPr/>
              <a:t> </a:t>
            </a:r>
            <a:r>
              <a:rPr/>
              <a:t>put</a:t>
            </a:r>
            <a:r>
              <a:rPr/>
              <a:t> </a:t>
            </a:r>
            <a:r>
              <a:rPr/>
              <a:t>them</a:t>
            </a:r>
            <a:r>
              <a:rPr/>
              <a:t> </a:t>
            </a:r>
            <a:r>
              <a:rPr/>
              <a:t>into</a:t>
            </a:r>
            <a:r>
              <a:rPr/>
              <a:t> </a:t>
            </a:r>
            <a:r>
              <a:rPr/>
              <a:t>a</a:t>
            </a:r>
            <a:r>
              <a:rPr/>
              <a:t> </a:t>
            </a:r>
            <a:r>
              <a:rPr/>
              <a:t>rectangular</a:t>
            </a:r>
            <a:r>
              <a:rPr/>
              <a:t> </a:t>
            </a:r>
            <a:r>
              <a:rPr/>
              <a:t>grid</a:t>
            </a:r>
            <a:r>
              <a:rPr/>
              <a:t> </a:t>
            </a:r>
            <a:r>
              <a:rPr/>
              <a:t>like</a:t>
            </a:r>
            <a:r>
              <a:rPr/>
              <a:t> </a:t>
            </a:r>
            <a:r>
              <a:rPr/>
              <a:t>a</a:t>
            </a:r>
            <a:r>
              <a:rPr/>
              <a:t> </a:t>
            </a:r>
            <a:r>
              <a:rPr/>
              <a:t>spreadsheet</a:t>
            </a:r>
            <a:r>
              <a:rPr/>
              <a:t> </a:t>
            </a:r>
            <a:r>
              <a:rPr/>
              <a:t>or</a:t>
            </a:r>
            <a:r>
              <a:rPr/>
              <a:t> </a:t>
            </a:r>
            <a:r>
              <a:rPr/>
              <a:t>database</a:t>
            </a:r>
            <a:r>
              <a:rPr/>
              <a:t> </a:t>
            </a:r>
            <a:r>
              <a:rPr/>
              <a:t>table.</a:t>
            </a:r>
          </a:p>
          <a:p>
            <a:pPr lvl="0" marL="0" indent="0">
              <a:buNone/>
            </a:pPr>
          </a:p>
          <a:p>
            <a:pPr lvl="0" marL="0" indent="0">
              <a:buNone/>
            </a:pPr>
            <a:r>
              <a:rPr/>
              <a:t>Aesthetics</a:t>
            </a:r>
            <a:r>
              <a:rPr/>
              <a:t> </a:t>
            </a:r>
            <a:r>
              <a:rPr/>
              <a:t>is</a:t>
            </a:r>
            <a:r>
              <a:rPr/>
              <a:t> </a:t>
            </a:r>
            <a:r>
              <a:rPr/>
              <a:t>a</a:t>
            </a:r>
            <a:r>
              <a:rPr/>
              <a:t> </a:t>
            </a:r>
            <a:r>
              <a:rPr/>
              <a:t>work</a:t>
            </a:r>
            <a:r>
              <a:rPr/>
              <a:t> </a:t>
            </a:r>
            <a:r>
              <a:rPr/>
              <a:t>that</a:t>
            </a:r>
            <a:r>
              <a:rPr/>
              <a:t> </a:t>
            </a:r>
            <a:r>
              <a:rPr/>
              <a:t>Dr. Wilkinson</a:t>
            </a:r>
            <a:r>
              <a:rPr/>
              <a:t> </a:t>
            </a:r>
            <a:r>
              <a:rPr/>
              <a:t>likes,</a:t>
            </a:r>
            <a:r>
              <a:rPr/>
              <a:t> </a:t>
            </a:r>
            <a:r>
              <a:rPr/>
              <a:t>but</a:t>
            </a:r>
            <a:r>
              <a:rPr/>
              <a:t> </a:t>
            </a:r>
            <a:r>
              <a:rPr/>
              <a:t>I’m</a:t>
            </a:r>
            <a:r>
              <a:rPr/>
              <a:t> </a:t>
            </a:r>
            <a:r>
              <a:rPr/>
              <a:t>not</a:t>
            </a:r>
            <a:r>
              <a:rPr/>
              <a:t> </a:t>
            </a:r>
            <a:r>
              <a:rPr/>
              <a:t>so</a:t>
            </a:r>
            <a:r>
              <a:rPr/>
              <a:t> </a:t>
            </a:r>
            <a:r>
              <a:rPr/>
              <a:t>sure</a:t>
            </a:r>
            <a:r>
              <a:rPr/>
              <a:t> </a:t>
            </a:r>
            <a:r>
              <a:rPr/>
              <a:t>that</a:t>
            </a:r>
            <a:r>
              <a:rPr/>
              <a:t> </a:t>
            </a:r>
            <a:r>
              <a:rPr/>
              <a:t>I</a:t>
            </a:r>
            <a:r>
              <a:rPr/>
              <a:t> </a:t>
            </a:r>
            <a:r>
              <a:rPr/>
              <a:t>care</a:t>
            </a:r>
            <a:r>
              <a:rPr/>
              <a:t> </a:t>
            </a:r>
            <a:r>
              <a:rPr/>
              <a:t>for</a:t>
            </a:r>
            <a:r>
              <a:rPr/>
              <a:t> </a:t>
            </a:r>
            <a:r>
              <a:rPr/>
              <a:t>it.</a:t>
            </a:r>
            <a:r>
              <a:rPr/>
              <a:t> </a:t>
            </a:r>
            <a:r>
              <a:rPr/>
              <a:t>An</a:t>
            </a:r>
            <a:r>
              <a:rPr/>
              <a:t> </a:t>
            </a:r>
            <a:r>
              <a:rPr/>
              <a:t>aesthetic</a:t>
            </a:r>
            <a:r>
              <a:rPr/>
              <a:t> </a:t>
            </a:r>
            <a:r>
              <a:rPr/>
              <a:t>is</a:t>
            </a:r>
            <a:r>
              <a:rPr/>
              <a:t> </a:t>
            </a:r>
            <a:r>
              <a:rPr/>
              <a:t>a</a:t>
            </a:r>
            <a:r>
              <a:rPr/>
              <a:t> </a:t>
            </a:r>
            <a:r>
              <a:rPr/>
              <a:t>visual</a:t>
            </a:r>
            <a:r>
              <a:rPr/>
              <a:t> </a:t>
            </a:r>
            <a:r>
              <a:rPr/>
              <a:t>feature.</a:t>
            </a:r>
          </a:p>
          <a:p>
            <a:pPr lvl="0" marL="0" indent="0">
              <a:buNone/>
            </a:pPr>
          </a:p>
          <a:p>
            <a:pPr lvl="0" marL="0" indent="0">
              <a:buNone/>
            </a:pPr>
            <a:r>
              <a:rPr/>
              <a:t>The</a:t>
            </a:r>
            <a:r>
              <a:rPr/>
              <a:t> </a:t>
            </a:r>
            <a:r>
              <a:rPr/>
              <a:t>compound</a:t>
            </a:r>
            <a:r>
              <a:rPr/>
              <a:t> </a:t>
            </a:r>
            <a:r>
              <a:rPr/>
              <a:t>noun</a:t>
            </a:r>
            <a:r>
              <a:rPr/>
              <a:t> </a:t>
            </a:r>
            <a:r>
              <a:rPr/>
              <a:t>geometries/marks</a:t>
            </a:r>
            <a:r>
              <a:rPr/>
              <a:t> </a:t>
            </a:r>
            <a:r>
              <a:rPr/>
              <a:t>is</a:t>
            </a:r>
            <a:r>
              <a:rPr/>
              <a:t> </a:t>
            </a:r>
            <a:r>
              <a:rPr/>
              <a:t>a</a:t>
            </a:r>
            <a:r>
              <a:rPr/>
              <a:t> </a:t>
            </a:r>
            <a:r>
              <a:rPr/>
              <a:t>deliberate</a:t>
            </a:r>
            <a:r>
              <a:rPr/>
              <a:t> </a:t>
            </a:r>
            <a:r>
              <a:rPr/>
              <a:t>choice</a:t>
            </a:r>
            <a:r>
              <a:rPr/>
              <a:t> </a:t>
            </a:r>
            <a:r>
              <a:rPr/>
              <a:t>of</a:t>
            </a:r>
            <a:r>
              <a:rPr/>
              <a:t> </a:t>
            </a:r>
            <a:r>
              <a:rPr/>
              <a:t>Bergen</a:t>
            </a:r>
            <a:r>
              <a:rPr/>
              <a:t> </a:t>
            </a:r>
            <a:r>
              <a:rPr/>
              <a:t>and</a:t>
            </a:r>
            <a:r>
              <a:rPr/>
              <a:t> </a:t>
            </a:r>
            <a:r>
              <a:rPr/>
              <a:t>Iverson.</a:t>
            </a:r>
            <a:r>
              <a:rPr/>
              <a:t> </a:t>
            </a:r>
            <a:r>
              <a:rPr/>
              <a:t>If</a:t>
            </a:r>
            <a:r>
              <a:rPr/>
              <a:t> </a:t>
            </a:r>
            <a:r>
              <a:rPr/>
              <a:t>you</a:t>
            </a:r>
            <a:r>
              <a:rPr/>
              <a:t> </a:t>
            </a:r>
            <a:r>
              <a:rPr/>
              <a:t>use</a:t>
            </a:r>
            <a:r>
              <a:rPr/>
              <a:t> </a:t>
            </a:r>
            <a:r>
              <a:rPr/>
              <a:t>ggplot2</a:t>
            </a:r>
            <a:r>
              <a:rPr/>
              <a:t> </a:t>
            </a:r>
            <a:r>
              <a:rPr/>
              <a:t>in</a:t>
            </a:r>
            <a:r>
              <a:rPr/>
              <a:t> </a:t>
            </a:r>
            <a:r>
              <a:rPr/>
              <a:t>R,</a:t>
            </a:r>
            <a:r>
              <a:rPr/>
              <a:t> </a:t>
            </a:r>
            <a:r>
              <a:rPr/>
              <a:t>you</a:t>
            </a:r>
            <a:r>
              <a:rPr/>
              <a:t> </a:t>
            </a:r>
            <a:r>
              <a:rPr/>
              <a:t>will</a:t>
            </a:r>
            <a:r>
              <a:rPr/>
              <a:t> </a:t>
            </a:r>
            <a:r>
              <a:rPr/>
              <a:t>be</a:t>
            </a:r>
            <a:r>
              <a:rPr/>
              <a:t> </a:t>
            </a:r>
            <a:r>
              <a:rPr/>
              <a:t>more</a:t>
            </a:r>
            <a:r>
              <a:rPr/>
              <a:t> </a:t>
            </a:r>
            <a:r>
              <a:rPr/>
              <a:t>comfortable</a:t>
            </a:r>
            <a:r>
              <a:rPr/>
              <a:t> </a:t>
            </a:r>
            <a:r>
              <a:rPr/>
              <a:t>with</a:t>
            </a:r>
            <a:r>
              <a:rPr/>
              <a:t> </a:t>
            </a:r>
            <a:r>
              <a:rPr/>
              <a:t>the</a:t>
            </a:r>
            <a:r>
              <a:rPr/>
              <a:t> </a:t>
            </a:r>
            <a:r>
              <a:rPr/>
              <a:t>noun</a:t>
            </a:r>
            <a:r>
              <a:rPr/>
              <a:t> </a:t>
            </a:r>
            <a:r>
              <a:rPr/>
              <a:t>geometries.</a:t>
            </a:r>
            <a:r>
              <a:rPr/>
              <a:t> </a:t>
            </a:r>
            <a:r>
              <a:rPr/>
              <a:t>If</a:t>
            </a:r>
            <a:r>
              <a:rPr/>
              <a:t> </a:t>
            </a:r>
            <a:r>
              <a:rPr/>
              <a:t>you</a:t>
            </a:r>
            <a:r>
              <a:rPr/>
              <a:t> </a:t>
            </a:r>
            <a:r>
              <a:rPr/>
              <a:t>use</a:t>
            </a:r>
            <a:r>
              <a:rPr/>
              <a:t> </a:t>
            </a:r>
            <a:r>
              <a:rPr/>
              <a:t>altair</a:t>
            </a:r>
            <a:r>
              <a:rPr/>
              <a:t> </a:t>
            </a:r>
            <a:r>
              <a:rPr/>
              <a:t>in</a:t>
            </a:r>
            <a:r>
              <a:rPr/>
              <a:t> </a:t>
            </a:r>
            <a:r>
              <a:rPr/>
              <a:t>Python,</a:t>
            </a:r>
            <a:r>
              <a:rPr/>
              <a:t> </a:t>
            </a:r>
            <a:r>
              <a:rPr/>
              <a:t>or</a:t>
            </a:r>
            <a:r>
              <a:rPr/>
              <a:t> </a:t>
            </a:r>
            <a:r>
              <a:rPr/>
              <a:t>if</a:t>
            </a:r>
            <a:r>
              <a:rPr/>
              <a:t> </a:t>
            </a:r>
            <a:r>
              <a:rPr/>
              <a:t>you</a:t>
            </a:r>
            <a:r>
              <a:rPr/>
              <a:t> </a:t>
            </a:r>
            <a:r>
              <a:rPr/>
              <a:t>use</a:t>
            </a:r>
            <a:r>
              <a:rPr/>
              <a:t> </a:t>
            </a:r>
            <a:r>
              <a:rPr/>
              <a:t>Tableau,</a:t>
            </a:r>
            <a:r>
              <a:rPr/>
              <a:t> </a:t>
            </a:r>
            <a:r>
              <a:rPr/>
              <a:t>you</a:t>
            </a:r>
            <a:r>
              <a:rPr/>
              <a:t> </a:t>
            </a:r>
            <a:r>
              <a:rPr/>
              <a:t>will</a:t>
            </a:r>
            <a:r>
              <a:rPr/>
              <a:t> </a:t>
            </a:r>
            <a:r>
              <a:rPr/>
              <a:t>be</a:t>
            </a:r>
            <a:r>
              <a:rPr/>
              <a:t> </a:t>
            </a:r>
            <a:r>
              <a:rPr/>
              <a:t>more</a:t>
            </a:r>
            <a:r>
              <a:rPr/>
              <a:t> </a:t>
            </a:r>
            <a:r>
              <a:rPr/>
              <a:t>comfortable</a:t>
            </a:r>
            <a:r>
              <a:rPr/>
              <a:t> </a:t>
            </a:r>
            <a:r>
              <a:rPr/>
              <a:t>with</a:t>
            </a:r>
            <a:r>
              <a:rPr/>
              <a:t> </a:t>
            </a:r>
            <a:r>
              <a:rPr/>
              <a:t>the</a:t>
            </a:r>
            <a:r>
              <a:rPr/>
              <a:t> </a:t>
            </a:r>
            <a:r>
              <a:rPr/>
              <a:t>noun</a:t>
            </a:r>
            <a:r>
              <a:rPr/>
              <a:t> </a:t>
            </a:r>
            <a:r>
              <a:rPr/>
              <a:t>marks.</a:t>
            </a:r>
          </a:p>
          <a:p>
            <a:pPr lvl="0" marL="0" indent="0">
              <a:buNone/>
            </a:pPr>
          </a:p>
          <a:p>
            <a:pPr lvl="0" marL="0" indent="0">
              <a:buNone/>
            </a:pPr>
            <a:r>
              <a:rPr/>
              <a:t>Mapping</a:t>
            </a:r>
            <a:r>
              <a:rPr/>
              <a:t> </a:t>
            </a:r>
            <a:r>
              <a:rPr/>
              <a:t>means</a:t>
            </a:r>
            <a:r>
              <a:rPr/>
              <a:t> </a:t>
            </a:r>
            <a:r>
              <a:rPr/>
              <a:t>a</a:t>
            </a:r>
            <a:r>
              <a:rPr/>
              <a:t> </a:t>
            </a:r>
            <a:r>
              <a:rPr/>
              <a:t>transformation.</a:t>
            </a:r>
            <a:r>
              <a:rPr/>
              <a:t> </a:t>
            </a:r>
            <a:r>
              <a:rPr/>
              <a:t>You</a:t>
            </a:r>
            <a:r>
              <a:rPr/>
              <a:t> </a:t>
            </a:r>
            <a:r>
              <a:rPr/>
              <a:t>are</a:t>
            </a:r>
            <a:r>
              <a:rPr/>
              <a:t> </a:t>
            </a:r>
            <a:r>
              <a:rPr/>
              <a:t>taking</a:t>
            </a:r>
            <a:r>
              <a:rPr/>
              <a:t> </a:t>
            </a:r>
            <a:r>
              <a:rPr/>
              <a:t>data</a:t>
            </a:r>
            <a:r>
              <a:rPr/>
              <a:t> </a:t>
            </a:r>
            <a:r>
              <a:rPr/>
              <a:t>and</a:t>
            </a:r>
            <a:r>
              <a:rPr/>
              <a:t> </a:t>
            </a:r>
            <a:r>
              <a:rPr/>
              <a:t>converting</a:t>
            </a:r>
            <a:r>
              <a:rPr/>
              <a:t> </a:t>
            </a:r>
            <a:r>
              <a:rPr/>
              <a:t>it</a:t>
            </a:r>
            <a:r>
              <a:rPr/>
              <a:t> </a:t>
            </a:r>
            <a:r>
              <a:rPr/>
              <a:t>into</a:t>
            </a:r>
            <a:r>
              <a:rPr/>
              <a:t> </a:t>
            </a:r>
            <a:r>
              <a:rPr/>
              <a:t>various</a:t>
            </a:r>
            <a:r>
              <a:rPr/>
              <a:t> </a:t>
            </a:r>
            <a:r>
              <a:rPr/>
              <a:t>visual</a:t>
            </a:r>
            <a:r>
              <a:rPr/>
              <a:t> </a:t>
            </a:r>
            <a:r>
              <a:rPr/>
              <a:t>features.</a:t>
            </a:r>
          </a:p>
          <a:p>
            <a:pPr lvl="0" marL="0" indent="0">
              <a:buNone/>
            </a:pPr>
          </a:p>
          <a:p>
            <a:pPr lvl="0" marL="0" indent="0">
              <a:buNone/>
            </a:pPr>
            <a:r>
              <a:rPr/>
              <a:t>It</a:t>
            </a:r>
            <a:r>
              <a:rPr/>
              <a:t> </a:t>
            </a:r>
            <a:r>
              <a:rPr/>
              <a:t>will</a:t>
            </a:r>
            <a:r>
              <a:rPr/>
              <a:t> </a:t>
            </a:r>
            <a:r>
              <a:rPr/>
              <a:t>help</a:t>
            </a:r>
            <a:r>
              <a:rPr/>
              <a:t> </a:t>
            </a:r>
            <a:r>
              <a:rPr/>
              <a:t>to</a:t>
            </a:r>
            <a:r>
              <a:rPr/>
              <a:t> </a:t>
            </a:r>
            <a:r>
              <a:rPr/>
              <a:t>see</a:t>
            </a:r>
            <a:r>
              <a:rPr/>
              <a:t> </a:t>
            </a:r>
            <a:r>
              <a:rPr/>
              <a:t>some</a:t>
            </a:r>
            <a:r>
              <a:rPr/>
              <a:t> </a:t>
            </a:r>
            <a:r>
              <a:rPr/>
              <a:t>examples.</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Think</a:t>
            </a:r>
            <a:r>
              <a:rPr/>
              <a:t> </a:t>
            </a:r>
            <a:r>
              <a:rPr/>
              <a:t>of</a:t>
            </a:r>
            <a:r>
              <a:rPr/>
              <a:t> </a:t>
            </a:r>
            <a:r>
              <a:rPr/>
              <a:t>geometries/marks</a:t>
            </a:r>
            <a:r>
              <a:rPr/>
              <a:t> </a:t>
            </a:r>
            <a:r>
              <a:rPr/>
              <a:t>are</a:t>
            </a:r>
            <a:r>
              <a:rPr/>
              <a:t> </a:t>
            </a:r>
            <a:r>
              <a:rPr/>
              <a:t>ink</a:t>
            </a:r>
            <a:r>
              <a:rPr/>
              <a:t> </a:t>
            </a:r>
            <a:r>
              <a:rPr/>
              <a:t>placed</a:t>
            </a:r>
            <a:r>
              <a:rPr/>
              <a:t> </a:t>
            </a:r>
            <a:r>
              <a:rPr/>
              <a:t>on</a:t>
            </a:r>
            <a:r>
              <a:rPr/>
              <a:t> </a:t>
            </a:r>
            <a:r>
              <a:rPr/>
              <a:t>a</a:t>
            </a:r>
            <a:r>
              <a:rPr/>
              <a:t> </a:t>
            </a:r>
            <a:r>
              <a:rPr/>
              <a:t>sheet</a:t>
            </a:r>
            <a:r>
              <a:rPr/>
              <a:t> </a:t>
            </a:r>
            <a:r>
              <a:rPr/>
              <a:t>of</a:t>
            </a:r>
            <a:r>
              <a:rPr/>
              <a:t> </a:t>
            </a:r>
            <a:r>
              <a:rPr/>
              <a:t>paper.</a:t>
            </a:r>
            <a:r>
              <a:rPr/>
              <a:t> </a:t>
            </a:r>
            <a:r>
              <a:rPr/>
              <a:t>They</a:t>
            </a:r>
            <a:r>
              <a:rPr/>
              <a:t> </a:t>
            </a:r>
            <a:r>
              <a:rPr/>
              <a:t>could</a:t>
            </a:r>
            <a:r>
              <a:rPr/>
              <a:t> </a:t>
            </a:r>
            <a:r>
              <a:rPr/>
              <a:t>represent</a:t>
            </a:r>
            <a:r>
              <a:rPr/>
              <a:t> </a:t>
            </a:r>
            <a:r>
              <a:rPr/>
              <a:t>points,</a:t>
            </a:r>
            <a:r>
              <a:rPr/>
              <a:t> </a:t>
            </a:r>
            <a:r>
              <a:rPr/>
              <a:t>lines,</a:t>
            </a:r>
            <a:r>
              <a:rPr/>
              <a:t> </a:t>
            </a:r>
            <a:r>
              <a:rPr/>
              <a:t>bars,</a:t>
            </a:r>
            <a:r>
              <a:rPr/>
              <a:t> </a:t>
            </a:r>
            <a:r>
              <a:rPr/>
              <a:t>or</a:t>
            </a:r>
            <a:r>
              <a:rPr/>
              <a:t> </a:t>
            </a:r>
            <a:r>
              <a:rPr/>
              <a:t>text,</a:t>
            </a:r>
            <a:r>
              <a:rPr/>
              <a:t> </a:t>
            </a:r>
            <a:r>
              <a:rPr/>
              <a:t>among</a:t>
            </a:r>
            <a:r>
              <a:rPr/>
              <a:t> </a:t>
            </a:r>
            <a:r>
              <a:rPr/>
              <a:t>other</a:t>
            </a:r>
            <a:r>
              <a:rPr/>
              <a:t> </a:t>
            </a:r>
            <a:r>
              <a:rPr/>
              <a:t>things.</a:t>
            </a:r>
          </a:p>
          <a:p>
            <a:pPr lvl="0" marL="0" indent="0">
              <a:buNone/>
            </a:pPr>
          </a:p>
          <a:p>
            <a:pPr lvl="0" marL="0" indent="0">
              <a:buNone/>
            </a:pPr>
            <a:r>
              <a:rPr/>
              <a:t>There</a:t>
            </a:r>
            <a:r>
              <a:rPr/>
              <a:t> </a:t>
            </a:r>
            <a:r>
              <a:rPr/>
              <a:t>are</a:t>
            </a:r>
            <a:r>
              <a:rPr/>
              <a:t> </a:t>
            </a:r>
            <a:r>
              <a:rPr/>
              <a:t>four</a:t>
            </a:r>
            <a:r>
              <a:rPr/>
              <a:t> </a:t>
            </a:r>
            <a:r>
              <a:rPr/>
              <a:t>(more</a:t>
            </a:r>
            <a:r>
              <a:rPr/>
              <a:t> </a:t>
            </a:r>
            <a:r>
              <a:rPr/>
              <a:t>or</a:t>
            </a:r>
            <a:r>
              <a:rPr/>
              <a:t> </a:t>
            </a:r>
            <a:r>
              <a:rPr/>
              <a:t>less)</a:t>
            </a:r>
            <a:r>
              <a:rPr/>
              <a:t> </a:t>
            </a:r>
            <a:r>
              <a:rPr/>
              <a:t>major</a:t>
            </a:r>
            <a:r>
              <a:rPr/>
              <a:t> </a:t>
            </a:r>
            <a:r>
              <a:rPr/>
              <a:t>visual</a:t>
            </a:r>
            <a:r>
              <a:rPr/>
              <a:t> </a:t>
            </a:r>
            <a:r>
              <a:rPr/>
              <a:t>properties</a:t>
            </a:r>
            <a:r>
              <a:rPr/>
              <a:t> </a:t>
            </a:r>
            <a:r>
              <a:rPr/>
              <a:t>of</a:t>
            </a:r>
            <a:r>
              <a:rPr/>
              <a:t> </a:t>
            </a:r>
            <a:r>
              <a:rPr/>
              <a:t>points,</a:t>
            </a:r>
            <a:r>
              <a:rPr/>
              <a:t> </a:t>
            </a:r>
            <a:r>
              <a:rPr/>
              <a:t>lines,</a:t>
            </a:r>
            <a:r>
              <a:rPr/>
              <a:t> </a:t>
            </a:r>
            <a:r>
              <a:rPr/>
              <a:t>bars,</a:t>
            </a:r>
            <a:r>
              <a:rPr/>
              <a:t> </a:t>
            </a:r>
            <a:r>
              <a:rPr/>
              <a:t>and</a:t>
            </a:r>
            <a:r>
              <a:rPr/>
              <a:t> </a:t>
            </a:r>
            <a:r>
              <a:rPr/>
              <a:t>text.</a:t>
            </a:r>
          </a:p>
          <a:p>
            <a:pPr lvl="0" marL="0" indent="0">
              <a:buNone/>
            </a:pPr>
          </a:p>
          <a:p>
            <a:pPr lvl="0" marL="0" indent="0">
              <a:buNone/>
            </a:pPr>
            <a:r>
              <a:rPr/>
              <a:t>The</a:t>
            </a:r>
            <a:r>
              <a:rPr/>
              <a:t> </a:t>
            </a:r>
            <a:r>
              <a:rPr/>
              <a:t>aesthetics</a:t>
            </a:r>
            <a:r>
              <a:rPr/>
              <a:t> </a:t>
            </a:r>
            <a:r>
              <a:rPr/>
              <a:t>fall</a:t>
            </a:r>
            <a:r>
              <a:rPr/>
              <a:t> </a:t>
            </a:r>
            <a:r>
              <a:rPr/>
              <a:t>into</a:t>
            </a:r>
            <a:r>
              <a:rPr/>
              <a:t> </a:t>
            </a:r>
            <a:r>
              <a:rPr/>
              <a:t>five</a:t>
            </a:r>
            <a:r>
              <a:rPr/>
              <a:t> </a:t>
            </a:r>
            <a:r>
              <a:rPr/>
              <a:t>major</a:t>
            </a:r>
            <a:r>
              <a:rPr/>
              <a:t> </a:t>
            </a:r>
            <a:r>
              <a:rPr/>
              <a:t>classes:</a:t>
            </a:r>
            <a:r>
              <a:rPr/>
              <a:t> </a:t>
            </a:r>
            <a:r>
              <a:rPr/>
              <a:t>position,</a:t>
            </a:r>
            <a:r>
              <a:rPr/>
              <a:t> </a:t>
            </a:r>
            <a:r>
              <a:rPr/>
              <a:t>shape,</a:t>
            </a:r>
            <a:r>
              <a:rPr/>
              <a:t> </a:t>
            </a:r>
            <a:r>
              <a:rPr/>
              <a:t>size,</a:t>
            </a:r>
            <a:r>
              <a:rPr/>
              <a:t> </a:t>
            </a:r>
            <a:r>
              <a:rPr/>
              <a:t>and</a:t>
            </a:r>
            <a:r>
              <a:rPr/>
              <a:t> </a:t>
            </a:r>
            <a:r>
              <a:rPr/>
              <a:t>color.</a:t>
            </a:r>
          </a:p>
          <a:p>
            <a:pPr lvl="0" marL="0" indent="0">
              <a:buNone/>
            </a:pPr>
          </a:p>
          <a:p>
            <a:pPr lvl="0" marL="0" indent="0">
              <a:buNone/>
            </a:pPr>
            <a:r>
              <a:rPr/>
              <a:t>Not</a:t>
            </a:r>
            <a:r>
              <a:rPr/>
              <a:t> </a:t>
            </a:r>
            <a:r>
              <a:rPr/>
              <a:t>every</a:t>
            </a:r>
            <a:r>
              <a:rPr/>
              <a:t> </a:t>
            </a:r>
            <a:r>
              <a:rPr/>
              <a:t>geometry/mark</a:t>
            </a:r>
            <a:r>
              <a:rPr/>
              <a:t> </a:t>
            </a:r>
            <a:r>
              <a:rPr/>
              <a:t>will</a:t>
            </a:r>
            <a:r>
              <a:rPr/>
              <a:t> </a:t>
            </a:r>
            <a:r>
              <a:rPr/>
              <a:t>have</a:t>
            </a:r>
            <a:r>
              <a:rPr/>
              <a:t> </a:t>
            </a:r>
            <a:r>
              <a:rPr/>
              <a:t>every</a:t>
            </a:r>
            <a:r>
              <a:rPr/>
              <a:t> </a:t>
            </a:r>
            <a:r>
              <a:rPr/>
              <a:t>possible</a:t>
            </a:r>
            <a:r>
              <a:rPr/>
              <a:t> </a:t>
            </a:r>
            <a:r>
              <a:rPr/>
              <a:t>aesthetic.</a:t>
            </a:r>
            <a:r>
              <a:rPr/>
              <a:t> </a:t>
            </a:r>
            <a:r>
              <a:rPr/>
              <a:t>Some</a:t>
            </a:r>
            <a:r>
              <a:rPr/>
              <a:t> </a:t>
            </a:r>
            <a:r>
              <a:rPr/>
              <a:t>of</a:t>
            </a:r>
            <a:r>
              <a:rPr/>
              <a:t> </a:t>
            </a:r>
            <a:r>
              <a:rPr/>
              <a:t>these</a:t>
            </a:r>
            <a:r>
              <a:rPr/>
              <a:t> </a:t>
            </a:r>
            <a:r>
              <a:rPr/>
              <a:t>aesthetics</a:t>
            </a:r>
            <a:r>
              <a:rPr/>
              <a:t> </a:t>
            </a:r>
            <a:r>
              <a:rPr/>
              <a:t>can</a:t>
            </a:r>
            <a:r>
              <a:rPr/>
              <a:t> </a:t>
            </a:r>
            <a:r>
              <a:rPr/>
              <a:t>be</a:t>
            </a:r>
            <a:r>
              <a:rPr/>
              <a:t> </a:t>
            </a:r>
            <a:r>
              <a:rPr/>
              <a:t>combined</a:t>
            </a:r>
            <a:r>
              <a:rPr/>
              <a:t> </a:t>
            </a:r>
            <a:r>
              <a:rPr/>
              <a:t>to</a:t>
            </a:r>
            <a:r>
              <a:rPr/>
              <a:t> </a:t>
            </a:r>
            <a:r>
              <a:rPr/>
              <a:t>great</a:t>
            </a:r>
            <a:r>
              <a:rPr/>
              <a:t> </a:t>
            </a:r>
            <a:r>
              <a:rPr/>
              <a:t>effect,</a:t>
            </a:r>
            <a:r>
              <a:rPr/>
              <a:t> </a:t>
            </a:r>
            <a:r>
              <a:rPr/>
              <a:t>but</a:t>
            </a:r>
            <a:r>
              <a:rPr/>
              <a:t> </a:t>
            </a:r>
            <a:r>
              <a:rPr/>
              <a:t>sometimes</a:t>
            </a:r>
            <a:r>
              <a:rPr/>
              <a:t> </a:t>
            </a:r>
            <a:r>
              <a:rPr/>
              <a:t>they</a:t>
            </a:r>
            <a:r>
              <a:rPr/>
              <a:t> </a:t>
            </a:r>
            <a:r>
              <a:rPr/>
              <a:t>work</a:t>
            </a:r>
            <a:r>
              <a:rPr/>
              <a:t> </a:t>
            </a:r>
            <a:r>
              <a:rPr/>
              <a:t>antagonistically.</a:t>
            </a:r>
            <a:r>
              <a:rPr/>
              <a:t> </a:t>
            </a:r>
            <a:r>
              <a:rPr/>
              <a:t>Do</a:t>
            </a:r>
            <a:r>
              <a:rPr/>
              <a:t> </a:t>
            </a:r>
            <a:r>
              <a:rPr/>
              <a:t>consider</a:t>
            </a:r>
            <a:r>
              <a:rPr/>
              <a:t> </a:t>
            </a:r>
            <a:r>
              <a:rPr/>
              <a:t>every</a:t>
            </a:r>
            <a:r>
              <a:rPr/>
              <a:t> </a:t>
            </a:r>
            <a:r>
              <a:rPr/>
              <a:t>possible</a:t>
            </a:r>
            <a:r>
              <a:rPr/>
              <a:t> </a:t>
            </a:r>
            <a:r>
              <a:rPr/>
              <a:t>aesthetic</a:t>
            </a:r>
            <a:r>
              <a:rPr/>
              <a:t> </a:t>
            </a:r>
            <a:r>
              <a:rPr/>
              <a:t>in</a:t>
            </a:r>
            <a:r>
              <a:rPr/>
              <a:t> </a:t>
            </a:r>
            <a:r>
              <a:rPr/>
              <a:t>your</a:t>
            </a:r>
            <a:r>
              <a:rPr/>
              <a:t> </a:t>
            </a:r>
            <a:r>
              <a:rPr/>
              <a:t>graph,</a:t>
            </a:r>
            <a:r>
              <a:rPr/>
              <a:t> </a:t>
            </a:r>
            <a:r>
              <a:rPr/>
              <a:t>but</a:t>
            </a:r>
            <a:r>
              <a:rPr/>
              <a:t> </a:t>
            </a:r>
            <a:r>
              <a:rPr/>
              <a:t>intentionally</a:t>
            </a:r>
            <a:r>
              <a:rPr/>
              <a:t> </a:t>
            </a:r>
            <a:r>
              <a:rPr/>
              <a:t>ignoring</a:t>
            </a:r>
            <a:r>
              <a:rPr/>
              <a:t> </a:t>
            </a:r>
            <a:r>
              <a:rPr/>
              <a:t>an</a:t>
            </a:r>
            <a:r>
              <a:rPr/>
              <a:t> </a:t>
            </a:r>
            <a:r>
              <a:rPr/>
              <a:t>aesthetic</a:t>
            </a:r>
            <a:r>
              <a:rPr/>
              <a:t> </a:t>
            </a:r>
            <a:r>
              <a:rPr/>
              <a:t>can</a:t>
            </a:r>
            <a:r>
              <a:rPr/>
              <a:t> </a:t>
            </a:r>
            <a:r>
              <a:rPr/>
              <a:t>sometimes</a:t>
            </a:r>
            <a:r>
              <a:rPr/>
              <a:t> </a:t>
            </a:r>
            <a:r>
              <a:rPr/>
              <a:t>work</a:t>
            </a:r>
            <a:r>
              <a:rPr/>
              <a:t> </a:t>
            </a:r>
            <a:r>
              <a:rPr/>
              <a:t>to</a:t>
            </a:r>
            <a:r>
              <a:rPr/>
              <a:t> </a:t>
            </a:r>
            <a:r>
              <a:rPr/>
              <a:t>your</a:t>
            </a:r>
            <a:r>
              <a:rPr/>
              <a:t> </a:t>
            </a:r>
            <a:r>
              <a:rPr/>
              <a:t>advantage.</a:t>
            </a:r>
            <a:r>
              <a:rPr/>
              <a:t> </a:t>
            </a:r>
            <a:r>
              <a:rPr/>
              <a:t>Some</a:t>
            </a:r>
            <a:r>
              <a:rPr/>
              <a:t> </a:t>
            </a:r>
            <a:r>
              <a:rPr/>
              <a:t>aesthetics</a:t>
            </a:r>
            <a:r>
              <a:rPr/>
              <a:t> </a:t>
            </a:r>
            <a:r>
              <a:rPr/>
              <a:t>map</a:t>
            </a:r>
            <a:r>
              <a:rPr/>
              <a:t> </a:t>
            </a:r>
            <a:r>
              <a:rPr/>
              <a:t>very</a:t>
            </a:r>
            <a:r>
              <a:rPr/>
              <a:t> </a:t>
            </a:r>
            <a:r>
              <a:rPr/>
              <a:t>nicely</a:t>
            </a:r>
            <a:r>
              <a:rPr/>
              <a:t> </a:t>
            </a:r>
            <a:r>
              <a:rPr/>
              <a:t>to</a:t>
            </a:r>
            <a:r>
              <a:rPr/>
              <a:t> </a:t>
            </a:r>
            <a:r>
              <a:rPr/>
              <a:t>continuous</a:t>
            </a:r>
            <a:r>
              <a:rPr/>
              <a:t> </a:t>
            </a:r>
            <a:r>
              <a:rPr/>
              <a:t>data,</a:t>
            </a:r>
            <a:r>
              <a:rPr/>
              <a:t> </a:t>
            </a:r>
            <a:r>
              <a:rPr/>
              <a:t>but</a:t>
            </a:r>
            <a:r>
              <a:rPr/>
              <a:t> </a:t>
            </a:r>
            <a:r>
              <a:rPr/>
              <a:t>others</a:t>
            </a:r>
            <a:r>
              <a:rPr/>
              <a:t> </a:t>
            </a:r>
            <a:r>
              <a:rPr/>
              <a:t>only</a:t>
            </a:r>
            <a:r>
              <a:rPr/>
              <a:t> </a:t>
            </a:r>
            <a:r>
              <a:rPr/>
              <a:t>work</a:t>
            </a:r>
            <a:r>
              <a:rPr/>
              <a:t> </a:t>
            </a:r>
            <a:r>
              <a:rPr/>
              <a:t>well</a:t>
            </a:r>
            <a:r>
              <a:rPr/>
              <a:t> </a:t>
            </a:r>
            <a:r>
              <a:rPr/>
              <a:t>with</a:t>
            </a:r>
            <a:r>
              <a:rPr/>
              <a:t> </a:t>
            </a:r>
            <a:r>
              <a:rPr/>
              <a:t>categorical</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specify</a:t>
            </a:r>
            <a:r>
              <a:rPr/>
              <a:t> </a:t>
            </a:r>
            <a:r>
              <a:rPr/>
              <a:t>the</a:t>
            </a:r>
            <a:r>
              <a:rPr/>
              <a:t> </a:t>
            </a:r>
            <a:r>
              <a:rPr/>
              <a:t>type</a:t>
            </a:r>
            <a:r>
              <a:rPr/>
              <a:t> </a:t>
            </a:r>
            <a:r>
              <a:rPr/>
              <a:t>of</a:t>
            </a:r>
            <a:r>
              <a:rPr/>
              <a:t> </a:t>
            </a:r>
            <a:r>
              <a:rPr/>
              <a:t>geometry/mark</a:t>
            </a:r>
            <a:r>
              <a:rPr/>
              <a:t> </a:t>
            </a:r>
            <a:r>
              <a:rPr/>
              <a:t>in</a:t>
            </a:r>
            <a:r>
              <a:rPr/>
              <a:t> </a:t>
            </a:r>
            <a:r>
              <a:rPr/>
              <a:t>Python</a:t>
            </a:r>
            <a:r>
              <a:rPr/>
              <a:t> </a:t>
            </a:r>
            <a:r>
              <a:rPr/>
              <a:t>using</a:t>
            </a:r>
            <a:r>
              <a:rPr/>
              <a:t> </a:t>
            </a:r>
            <a:r>
              <a:rPr/>
              <a:t>a</a:t>
            </a:r>
            <a:r>
              <a:rPr/>
              <a:t> </a:t>
            </a:r>
            <a:r>
              <a:rPr/>
              <a:t>range</a:t>
            </a:r>
            <a:r>
              <a:rPr/>
              <a:t> </a:t>
            </a:r>
            <a:r>
              <a:rPr/>
              <a:t>of</a:t>
            </a:r>
            <a:r>
              <a:rPr/>
              <a:t> </a:t>
            </a:r>
            <a:r>
              <a:rPr/>
              <a:t>mark</a:t>
            </a:r>
            <a:r>
              <a:rPr/>
              <a:t> </a:t>
            </a:r>
            <a:r>
              <a:rPr/>
              <a:t>functions.</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specify</a:t>
            </a:r>
            <a:r>
              <a:rPr/>
              <a:t> </a:t>
            </a:r>
            <a:r>
              <a:rPr/>
              <a:t>the</a:t>
            </a:r>
            <a:r>
              <a:rPr/>
              <a:t> </a:t>
            </a:r>
            <a:r>
              <a:rPr/>
              <a:t>type</a:t>
            </a:r>
            <a:r>
              <a:rPr/>
              <a:t> </a:t>
            </a:r>
            <a:r>
              <a:rPr/>
              <a:t>of</a:t>
            </a:r>
            <a:r>
              <a:rPr/>
              <a:t> </a:t>
            </a:r>
            <a:r>
              <a:rPr/>
              <a:t>geometry/marks</a:t>
            </a:r>
            <a:r>
              <a:rPr/>
              <a:t> </a:t>
            </a:r>
            <a:r>
              <a:rPr/>
              <a:t>in</a:t>
            </a:r>
            <a:r>
              <a:rPr/>
              <a:t> </a:t>
            </a:r>
            <a:r>
              <a:rPr/>
              <a:t>R</a:t>
            </a:r>
            <a:r>
              <a:rPr/>
              <a:t> </a:t>
            </a:r>
            <a:r>
              <a:rPr/>
              <a:t>using</a:t>
            </a:r>
            <a:r>
              <a:rPr/>
              <a:t> </a:t>
            </a:r>
            <a:r>
              <a:rPr/>
              <a:t>a</a:t>
            </a:r>
            <a:r>
              <a:rPr/>
              <a:t> </a:t>
            </a:r>
            <a:r>
              <a:rPr/>
              <a:t>range</a:t>
            </a:r>
            <a:r>
              <a:rPr/>
              <a:t> </a:t>
            </a:r>
            <a:r>
              <a:rPr/>
              <a:t>of</a:t>
            </a:r>
            <a:r>
              <a:rPr/>
              <a:t> </a:t>
            </a:r>
            <a:r>
              <a:rPr/>
              <a:t>geom</a:t>
            </a:r>
            <a:r>
              <a:rPr/>
              <a:t> </a:t>
            </a:r>
            <a:r>
              <a:rPr/>
              <a:t>functions.</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Tableau</a:t>
            </a:r>
            <a:r>
              <a:rPr/>
              <a:t> </a:t>
            </a:r>
            <a:r>
              <a:rPr/>
              <a:t>does</a:t>
            </a:r>
            <a:r>
              <a:rPr/>
              <a:t> </a:t>
            </a:r>
            <a:r>
              <a:rPr/>
              <a:t>not</a:t>
            </a:r>
            <a:r>
              <a:rPr/>
              <a:t> </a:t>
            </a:r>
            <a:r>
              <a:rPr/>
              <a:t>have</a:t>
            </a:r>
            <a:r>
              <a:rPr/>
              <a:t> </a:t>
            </a:r>
            <a:r>
              <a:rPr/>
              <a:t>a</a:t>
            </a:r>
            <a:r>
              <a:rPr/>
              <a:t> </a:t>
            </a:r>
            <a:r>
              <a:rPr/>
              <a:t>formal</a:t>
            </a:r>
            <a:r>
              <a:rPr/>
              <a:t> </a:t>
            </a:r>
            <a:r>
              <a:rPr/>
              <a:t>declartion</a:t>
            </a:r>
            <a:r>
              <a:rPr/>
              <a:t> </a:t>
            </a:r>
            <a:r>
              <a:rPr/>
              <a:t>of</a:t>
            </a:r>
            <a:r>
              <a:rPr/>
              <a:t> </a:t>
            </a:r>
            <a:r>
              <a:rPr/>
              <a:t>the</a:t>
            </a:r>
            <a:r>
              <a:rPr/>
              <a:t> </a:t>
            </a:r>
            <a:r>
              <a:rPr/>
              <a:t>type</a:t>
            </a:r>
            <a:r>
              <a:rPr/>
              <a:t> </a:t>
            </a:r>
            <a:r>
              <a:rPr/>
              <a:t>of</a:t>
            </a:r>
            <a:r>
              <a:rPr/>
              <a:t> </a:t>
            </a:r>
            <a:r>
              <a:rPr/>
              <a:t>geometry/mark.</a:t>
            </a:r>
            <a:r>
              <a:rPr/>
              <a:t> </a:t>
            </a:r>
            <a:r>
              <a:rPr/>
              <a:t>Instead,</a:t>
            </a:r>
            <a:r>
              <a:rPr/>
              <a:t> </a:t>
            </a:r>
            <a:r>
              <a:rPr/>
              <a:t>it</a:t>
            </a:r>
            <a:r>
              <a:rPr/>
              <a:t> </a:t>
            </a:r>
            <a:r>
              <a:rPr/>
              <a:t>chooses</a:t>
            </a:r>
            <a:r>
              <a:rPr/>
              <a:t> </a:t>
            </a:r>
            <a:r>
              <a:rPr/>
              <a:t>the</a:t>
            </a:r>
            <a:r>
              <a:rPr/>
              <a:t> </a:t>
            </a:r>
            <a:r>
              <a:rPr/>
              <a:t>geometry/mark</a:t>
            </a:r>
            <a:r>
              <a:rPr/>
              <a:t> </a:t>
            </a:r>
            <a:r>
              <a:rPr/>
              <a:t>using</a:t>
            </a:r>
            <a:r>
              <a:rPr/>
              <a:t> </a:t>
            </a:r>
            <a:r>
              <a:rPr/>
              <a:t>an</a:t>
            </a:r>
            <a:r>
              <a:rPr/>
              <a:t> </a:t>
            </a:r>
            <a:r>
              <a:rPr/>
              <a:t>educated</a:t>
            </a:r>
            <a:r>
              <a:rPr/>
              <a:t> </a:t>
            </a:r>
            <a:r>
              <a:rPr/>
              <a:t>guess</a:t>
            </a:r>
            <a:r>
              <a:rPr/>
              <a:t> </a:t>
            </a:r>
            <a:r>
              <a:rPr/>
              <a:t>from</a:t>
            </a:r>
            <a:r>
              <a:rPr/>
              <a:t> </a:t>
            </a:r>
            <a:r>
              <a:rPr/>
              <a:t>what</a:t>
            </a:r>
            <a:r>
              <a:rPr/>
              <a:t> </a:t>
            </a:r>
            <a:r>
              <a:rPr/>
              <a:t>the</a:t>
            </a:r>
            <a:r>
              <a:rPr/>
              <a:t> </a:t>
            </a:r>
            <a:r>
              <a:rPr/>
              <a:t>variables</a:t>
            </a:r>
            <a:r>
              <a:rPr/>
              <a:t> </a:t>
            </a:r>
            <a:r>
              <a:rPr/>
              <a:t>look</a:t>
            </a:r>
            <a:r>
              <a:rPr/>
              <a:t> </a:t>
            </a:r>
            <a:r>
              <a:rPr/>
              <a:t>like.</a:t>
            </a:r>
            <a:r>
              <a:rPr/>
              <a:t> </a:t>
            </a:r>
            <a:r>
              <a:rPr/>
              <a:t>It</a:t>
            </a:r>
            <a:r>
              <a:rPr/>
              <a:t> </a:t>
            </a:r>
            <a:r>
              <a:rPr/>
              <a:t>will</a:t>
            </a:r>
            <a:r>
              <a:rPr/>
              <a:t> </a:t>
            </a:r>
            <a:r>
              <a:rPr/>
              <a:t>use</a:t>
            </a:r>
            <a:r>
              <a:rPr/>
              <a:t> </a:t>
            </a:r>
            <a:r>
              <a:rPr/>
              <a:t>bars,</a:t>
            </a:r>
            <a:r>
              <a:rPr/>
              <a:t> </a:t>
            </a:r>
            <a:r>
              <a:rPr/>
              <a:t>for</a:t>
            </a:r>
            <a:r>
              <a:rPr/>
              <a:t> </a:t>
            </a:r>
            <a:r>
              <a:rPr/>
              <a:t>example,</a:t>
            </a:r>
            <a:r>
              <a:rPr/>
              <a:t> </a:t>
            </a:r>
            <a:r>
              <a:rPr/>
              <a:t>if</a:t>
            </a:r>
            <a:r>
              <a:rPr/>
              <a:t> </a:t>
            </a:r>
            <a:r>
              <a:rPr/>
              <a:t>one</a:t>
            </a:r>
            <a:r>
              <a:rPr/>
              <a:t> </a:t>
            </a:r>
            <a:r>
              <a:rPr/>
              <a:t>of</a:t>
            </a:r>
            <a:r>
              <a:rPr/>
              <a:t> </a:t>
            </a:r>
            <a:r>
              <a:rPr/>
              <a:t>the</a:t>
            </a:r>
            <a:r>
              <a:rPr/>
              <a:t> </a:t>
            </a:r>
            <a:r>
              <a:rPr/>
              <a:t>location</a:t>
            </a:r>
            <a:r>
              <a:rPr/>
              <a:t> </a:t>
            </a:r>
            <a:r>
              <a:rPr/>
              <a:t>variables</a:t>
            </a:r>
            <a:r>
              <a:rPr/>
              <a:t> </a:t>
            </a:r>
            <a:r>
              <a:rPr/>
              <a:t>is</a:t>
            </a:r>
            <a:r>
              <a:rPr/>
              <a:t> </a:t>
            </a:r>
            <a:r>
              <a:rPr/>
              <a:t>categorical</a:t>
            </a:r>
            <a:r>
              <a:rPr/>
              <a:t> </a:t>
            </a:r>
            <a:r>
              <a:rPr/>
              <a:t>and</a:t>
            </a:r>
            <a:r>
              <a:rPr/>
              <a:t> </a:t>
            </a:r>
            <a:r>
              <a:rPr/>
              <a:t>lines</a:t>
            </a:r>
            <a:r>
              <a:rPr/>
              <a:t> </a:t>
            </a:r>
            <a:r>
              <a:rPr/>
              <a:t>if</a:t>
            </a:r>
            <a:r>
              <a:rPr/>
              <a:t> </a:t>
            </a:r>
            <a:r>
              <a:rPr/>
              <a:t>one</a:t>
            </a:r>
            <a:r>
              <a:rPr/>
              <a:t> </a:t>
            </a:r>
            <a:r>
              <a:rPr/>
              <a:t>of</a:t>
            </a:r>
            <a:r>
              <a:rPr/>
              <a:t> </a:t>
            </a:r>
            <a:r>
              <a:rPr/>
              <a:t>the</a:t>
            </a:r>
            <a:r>
              <a:rPr/>
              <a:t> </a:t>
            </a:r>
            <a:r>
              <a:rPr/>
              <a:t>location</a:t>
            </a:r>
            <a:r>
              <a:rPr/>
              <a:t> </a:t>
            </a:r>
            <a:r>
              <a:rPr/>
              <a:t>variables</a:t>
            </a:r>
            <a:r>
              <a:rPr/>
              <a:t> </a:t>
            </a:r>
            <a:r>
              <a:rPr/>
              <a:t>is</a:t>
            </a:r>
            <a:r>
              <a:rPr/>
              <a:t> </a:t>
            </a:r>
            <a:r>
              <a:rPr/>
              <a:t>continuous.</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DASL</a:t>
            </a:r>
            <a:r>
              <a:rPr/>
              <a:t> </a:t>
            </a:r>
            <a:r>
              <a:rPr/>
              <a:t>is</a:t>
            </a:r>
            <a:r>
              <a:rPr/>
              <a:t> </a:t>
            </a:r>
            <a:r>
              <a:rPr/>
              <a:t>an</a:t>
            </a:r>
            <a:r>
              <a:rPr/>
              <a:t> </a:t>
            </a:r>
            <a:r>
              <a:rPr/>
              <a:t>acronym</a:t>
            </a:r>
            <a:r>
              <a:rPr/>
              <a:t> </a:t>
            </a:r>
            <a:r>
              <a:rPr/>
              <a:t>for</a:t>
            </a:r>
            <a:r>
              <a:rPr/>
              <a:t> </a:t>
            </a:r>
            <a:r>
              <a:rPr/>
              <a:t>Data</a:t>
            </a:r>
            <a:r>
              <a:rPr/>
              <a:t> </a:t>
            </a:r>
            <a:r>
              <a:rPr/>
              <a:t>And</a:t>
            </a:r>
            <a:r>
              <a:rPr/>
              <a:t> </a:t>
            </a:r>
            <a:r>
              <a:rPr/>
              <a:t>Story</a:t>
            </a:r>
            <a:r>
              <a:rPr/>
              <a:t> </a:t>
            </a:r>
            <a:r>
              <a:rPr/>
              <a:t>Library.</a:t>
            </a:r>
            <a:r>
              <a:rPr/>
              <a:t> </a:t>
            </a:r>
            <a:r>
              <a:rPr/>
              <a:t>It</a:t>
            </a:r>
            <a:r>
              <a:rPr/>
              <a:t> </a:t>
            </a:r>
            <a:r>
              <a:rPr/>
              <a:t>used</a:t>
            </a:r>
            <a:r>
              <a:rPr/>
              <a:t> </a:t>
            </a:r>
            <a:r>
              <a:rPr/>
              <a:t>to</a:t>
            </a:r>
            <a:r>
              <a:rPr/>
              <a:t> </a:t>
            </a:r>
            <a:r>
              <a:rPr/>
              <a:t>sit</a:t>
            </a:r>
            <a:r>
              <a:rPr/>
              <a:t> </a:t>
            </a:r>
            <a:r>
              <a:rPr/>
              <a:t>on</a:t>
            </a:r>
            <a:r>
              <a:rPr/>
              <a:t> </a:t>
            </a:r>
            <a:r>
              <a:rPr/>
              <a:t>a</a:t>
            </a:r>
            <a:r>
              <a:rPr/>
              <a:t> </a:t>
            </a:r>
            <a:r>
              <a:rPr/>
              <a:t>website,</a:t>
            </a:r>
            <a:r>
              <a:rPr/>
              <a:t> </a:t>
            </a:r>
            <a:r>
              <a:rPr/>
              <a:t>Statlib,</a:t>
            </a:r>
            <a:r>
              <a:rPr/>
              <a:t> </a:t>
            </a:r>
            <a:r>
              <a:rPr/>
              <a:t>at</a:t>
            </a:r>
            <a:r>
              <a:rPr/>
              <a:t> </a:t>
            </a:r>
            <a:r>
              <a:rPr/>
              <a:t>Carnegie</a:t>
            </a:r>
            <a:r>
              <a:rPr/>
              <a:t> </a:t>
            </a:r>
            <a:r>
              <a:rPr/>
              <a:t>Mellon,</a:t>
            </a:r>
            <a:r>
              <a:rPr/>
              <a:t> </a:t>
            </a:r>
            <a:r>
              <a:rPr/>
              <a:t>but</a:t>
            </a:r>
            <a:r>
              <a:rPr/>
              <a:t> </a:t>
            </a:r>
            <a:r>
              <a:rPr/>
              <a:t>the</a:t>
            </a:r>
            <a:r>
              <a:rPr/>
              <a:t> </a:t>
            </a:r>
            <a:r>
              <a:rPr/>
              <a:t>company,</a:t>
            </a:r>
            <a:r>
              <a:rPr/>
              <a:t> </a:t>
            </a:r>
            <a:r>
              <a:rPr/>
              <a:t>Data</a:t>
            </a:r>
            <a:r>
              <a:rPr/>
              <a:t> </a:t>
            </a:r>
            <a:r>
              <a:rPr/>
              <a:t>Description,</a:t>
            </a:r>
            <a:r>
              <a:rPr/>
              <a:t> </a:t>
            </a:r>
            <a:r>
              <a:rPr/>
              <a:t>which</a:t>
            </a:r>
            <a:r>
              <a:rPr/>
              <a:t> </a:t>
            </a:r>
            <a:r>
              <a:rPr/>
              <a:t>makes</a:t>
            </a:r>
            <a:r>
              <a:rPr/>
              <a:t> </a:t>
            </a:r>
            <a:r>
              <a:rPr/>
              <a:t>a</a:t>
            </a:r>
            <a:r>
              <a:rPr/>
              <a:t> </a:t>
            </a:r>
            <a:r>
              <a:rPr/>
              <a:t>data</a:t>
            </a:r>
            <a:r>
              <a:rPr/>
              <a:t> </a:t>
            </a:r>
            <a:r>
              <a:rPr/>
              <a:t>analysis</a:t>
            </a:r>
            <a:r>
              <a:rPr/>
              <a:t> </a:t>
            </a:r>
            <a:r>
              <a:rPr/>
              <a:t>program,</a:t>
            </a:r>
            <a:r>
              <a:rPr/>
              <a:t> </a:t>
            </a:r>
            <a:r>
              <a:rPr/>
              <a:t>DataDesk,</a:t>
            </a:r>
            <a:r>
              <a:rPr/>
              <a:t> </a:t>
            </a:r>
            <a:r>
              <a:rPr/>
              <a:t>took</a:t>
            </a:r>
            <a:r>
              <a:rPr/>
              <a:t> </a:t>
            </a:r>
            <a:r>
              <a:rPr/>
              <a:t>over</a:t>
            </a:r>
            <a:r>
              <a:rPr/>
              <a:t> </a:t>
            </a:r>
            <a:r>
              <a:rPr/>
              <a:t>when</a:t>
            </a:r>
            <a:r>
              <a:rPr/>
              <a:t> </a:t>
            </a:r>
            <a:r>
              <a:rPr/>
              <a:t>the</a:t>
            </a:r>
            <a:r>
              <a:rPr/>
              <a:t> </a:t>
            </a:r>
            <a:r>
              <a:rPr/>
              <a:t>Statlib</a:t>
            </a:r>
            <a:r>
              <a:rPr/>
              <a:t> </a:t>
            </a:r>
            <a:r>
              <a:rPr/>
              <a:t>site</a:t>
            </a:r>
            <a:r>
              <a:rPr/>
              <a:t> </a:t>
            </a:r>
            <a:r>
              <a:rPr/>
              <a:t>went</a:t>
            </a:r>
            <a:r>
              <a:rPr/>
              <a:t> </a:t>
            </a:r>
            <a:r>
              <a:rPr/>
              <a:t>dark.</a:t>
            </a:r>
            <a:r>
              <a:rPr/>
              <a:t> </a:t>
            </a:r>
            <a:r>
              <a:rPr/>
              <a:t>It’s</a:t>
            </a:r>
            <a:r>
              <a:rPr/>
              <a:t> </a:t>
            </a:r>
            <a:r>
              <a:rPr/>
              <a:t>a</a:t>
            </a:r>
            <a:r>
              <a:rPr/>
              <a:t> </a:t>
            </a:r>
            <a:r>
              <a:rPr/>
              <a:t>very</a:t>
            </a:r>
            <a:r>
              <a:rPr/>
              <a:t> </a:t>
            </a:r>
            <a:r>
              <a:rPr/>
              <a:t>nice</a:t>
            </a:r>
            <a:r>
              <a:rPr/>
              <a:t> </a:t>
            </a:r>
            <a:r>
              <a:rPr/>
              <a:t>site</a:t>
            </a:r>
            <a:r>
              <a:rPr/>
              <a:t> </a:t>
            </a:r>
            <a:r>
              <a:rPr/>
              <a:t>for</a:t>
            </a:r>
            <a:r>
              <a:rPr/>
              <a:t> </a:t>
            </a:r>
            <a:r>
              <a:rPr/>
              <a:t>small</a:t>
            </a:r>
            <a:r>
              <a:rPr/>
              <a:t> </a:t>
            </a:r>
            <a:r>
              <a:rPr/>
              <a:t>data</a:t>
            </a:r>
            <a:r>
              <a:rPr/>
              <a:t> </a:t>
            </a:r>
            <a:r>
              <a:rPr/>
              <a:t>sets</a:t>
            </a:r>
            <a:r>
              <a:rPr/>
              <a:t> </a:t>
            </a:r>
            <a:r>
              <a:rPr/>
              <a:t>useful</a:t>
            </a:r>
            <a:r>
              <a:rPr/>
              <a:t> </a:t>
            </a:r>
            <a:r>
              <a:rPr/>
              <a:t>for</a:t>
            </a:r>
            <a:r>
              <a:rPr/>
              <a:t> </a:t>
            </a:r>
            <a:r>
              <a:rPr/>
              <a:t>teaching.</a:t>
            </a:r>
          </a:p>
          <a:p>
            <a:pPr lvl="0" marL="0" indent="0">
              <a:buNone/>
            </a:pPr>
          </a:p>
          <a:p>
            <a:pPr lvl="0" marL="0" indent="0">
              <a:buNone/>
            </a:pPr>
            <a:r>
              <a:rPr/>
              <a:t>I</a:t>
            </a:r>
            <a:r>
              <a:rPr/>
              <a:t> </a:t>
            </a:r>
            <a:r>
              <a:rPr/>
              <a:t>want</a:t>
            </a:r>
            <a:r>
              <a:rPr/>
              <a:t> </a:t>
            </a:r>
            <a:r>
              <a:rPr/>
              <a:t>to</a:t>
            </a:r>
            <a:r>
              <a:rPr/>
              <a:t> </a:t>
            </a:r>
            <a:r>
              <a:rPr/>
              <a:t>use</a:t>
            </a:r>
            <a:r>
              <a:rPr/>
              <a:t> </a:t>
            </a:r>
            <a:r>
              <a:rPr/>
              <a:t>a</a:t>
            </a:r>
            <a:r>
              <a:rPr/>
              <a:t> </a:t>
            </a:r>
            <a:r>
              <a:rPr/>
              <a:t>file</a:t>
            </a:r>
            <a:r>
              <a:rPr/>
              <a:t> </a:t>
            </a:r>
            <a:r>
              <a:rPr/>
              <a:t>on</a:t>
            </a:r>
            <a:r>
              <a:rPr/>
              <a:t> </a:t>
            </a:r>
            <a:r>
              <a:rPr/>
              <a:t>housing</a:t>
            </a:r>
            <a:r>
              <a:rPr/>
              <a:t> </a:t>
            </a:r>
            <a:r>
              <a:rPr/>
              <a:t>prices</a:t>
            </a:r>
            <a:r>
              <a:rPr/>
              <a:t> </a:t>
            </a:r>
            <a:r>
              <a:rPr/>
              <a:t>in</a:t>
            </a:r>
            <a:r>
              <a:rPr/>
              <a:t> </a:t>
            </a:r>
            <a:r>
              <a:rPr/>
              <a:t>Saratoga,</a:t>
            </a:r>
            <a:r>
              <a:rPr/>
              <a:t> </a:t>
            </a:r>
            <a:r>
              <a:rPr/>
              <a:t>New</a:t>
            </a:r>
            <a:r>
              <a:rPr/>
              <a:t> </a:t>
            </a:r>
            <a:r>
              <a:rPr/>
              <a:t>York,</a:t>
            </a:r>
            <a:r>
              <a:rPr/>
              <a:t> </a:t>
            </a:r>
            <a:r>
              <a:rPr/>
              <a:t>and</a:t>
            </a:r>
            <a:r>
              <a:rPr/>
              <a:t> </a:t>
            </a:r>
            <a:r>
              <a:rPr/>
              <a:t>you</a:t>
            </a:r>
            <a:r>
              <a:rPr/>
              <a:t> </a:t>
            </a:r>
            <a:r>
              <a:rPr/>
              <a:t>can</a:t>
            </a:r>
            <a:r>
              <a:rPr/>
              <a:t> </a:t>
            </a:r>
            <a:r>
              <a:rPr/>
              <a:t>find</a:t>
            </a:r>
            <a:r>
              <a:rPr/>
              <a:t> </a:t>
            </a:r>
            <a:r>
              <a:rPr/>
              <a:t>it</a:t>
            </a:r>
            <a:r>
              <a:rPr/>
              <a:t> </a:t>
            </a:r>
            <a:r>
              <a:rPr/>
              <a:t>through</a:t>
            </a:r>
            <a:r>
              <a:rPr/>
              <a:t> </a:t>
            </a:r>
            <a:r>
              <a:rPr/>
              <a:t>the</a:t>
            </a:r>
            <a:r>
              <a:rPr/>
              <a:t> </a:t>
            </a:r>
            <a:r>
              <a:rPr/>
              <a:t>search</a:t>
            </a:r>
            <a:r>
              <a:rPr/>
              <a:t> </a:t>
            </a:r>
            <a:r>
              <a:rPr/>
              <a:t>function</a:t>
            </a:r>
            <a:r>
              <a:rPr/>
              <a:t> </a:t>
            </a:r>
            <a:r>
              <a:rPr/>
              <a:t>on</a:t>
            </a:r>
            <a:r>
              <a:rPr/>
              <a:t> </a:t>
            </a:r>
            <a:r>
              <a:rPr/>
              <a:t>the</a:t>
            </a:r>
            <a:r>
              <a:rPr/>
              <a:t> </a:t>
            </a:r>
            <a:r>
              <a:rPr/>
              <a:t>main</a:t>
            </a:r>
            <a:r>
              <a:rPr/>
              <a:t> </a:t>
            </a:r>
            <a:r>
              <a:rPr/>
              <a:t>page.</a:t>
            </a:r>
            <a:r>
              <a:rPr/>
              <a:t> </a:t>
            </a:r>
            <a:r>
              <a:rPr/>
              <a:t>Look</a:t>
            </a:r>
            <a:r>
              <a:rPr/>
              <a:t> </a:t>
            </a:r>
            <a:r>
              <a:rPr/>
              <a:t>for</a:t>
            </a:r>
            <a:r>
              <a:rPr/>
              <a:t> </a:t>
            </a:r>
            <a:r>
              <a:rPr/>
              <a:t>housing</a:t>
            </a:r>
            <a:r>
              <a:rPr/>
              <a:t> </a:t>
            </a:r>
            <a:r>
              <a:rPr/>
              <a:t>or</a:t>
            </a:r>
            <a:r>
              <a:rPr/>
              <a:t> </a:t>
            </a:r>
            <a:r>
              <a:rPr/>
              <a:t>Saratoga,</a:t>
            </a:r>
            <a:r>
              <a:rPr/>
              <a:t> </a:t>
            </a:r>
            <a:r>
              <a:rPr/>
              <a:t>and</a:t>
            </a:r>
            <a:r>
              <a:rPr/>
              <a:t> </a:t>
            </a:r>
            <a:r>
              <a:rPr/>
              <a:t>you’ll</a:t>
            </a:r>
            <a:r>
              <a:rPr/>
              <a:t> </a:t>
            </a:r>
            <a:r>
              <a:rPr/>
              <a:t>find</a:t>
            </a:r>
            <a:r>
              <a:rPr/>
              <a:t> </a:t>
            </a:r>
            <a:r>
              <a:rPr/>
              <a:t>it</a:t>
            </a:r>
            <a:r>
              <a:rPr/>
              <a:t> </a:t>
            </a:r>
            <a:r>
              <a:rPr/>
              <a:t>pretty</a:t>
            </a:r>
            <a:r>
              <a:rPr/>
              <a:t> </a:t>
            </a:r>
            <a:r>
              <a:rPr/>
              <a:t>quickly.</a:t>
            </a:r>
          </a:p>
          <a:p>
            <a:pPr lvl="0" marL="0" indent="0">
              <a:buNone/>
            </a:pPr>
          </a:p>
          <a:p>
            <a:pPr lvl="0" marL="0" indent="0">
              <a:buNone/>
            </a:pPr>
            <a:r>
              <a:rPr/>
              <a:t>Note</a:t>
            </a:r>
            <a:r>
              <a:rPr/>
              <a:t> </a:t>
            </a:r>
            <a:r>
              <a:rPr/>
              <a:t>to</a:t>
            </a:r>
            <a:r>
              <a:rPr/>
              <a:t> </a:t>
            </a:r>
            <a:r>
              <a:rPr/>
              <a:t>myself:</a:t>
            </a:r>
            <a:r>
              <a:rPr/>
              <a:t> </a:t>
            </a:r>
            <a:r>
              <a:rPr/>
              <a:t>Try</a:t>
            </a:r>
            <a:r>
              <a:rPr/>
              <a:t> </a:t>
            </a:r>
            <a:r>
              <a:rPr/>
              <a:t>to</a:t>
            </a:r>
            <a:r>
              <a:rPr/>
              <a:t> </a:t>
            </a:r>
            <a:r>
              <a:rPr/>
              <a:t>keep</a:t>
            </a:r>
            <a:r>
              <a:rPr/>
              <a:t> </a:t>
            </a:r>
            <a:r>
              <a:rPr/>
              <a:t>this</a:t>
            </a:r>
            <a:r>
              <a:rPr/>
              <a:t> </a:t>
            </a:r>
            <a:r>
              <a:rPr/>
              <a:t>and</a:t>
            </a:r>
            <a:r>
              <a:rPr/>
              <a:t> </a:t>
            </a:r>
            <a:r>
              <a:rPr/>
              <a:t>every</a:t>
            </a:r>
            <a:r>
              <a:rPr/>
              <a:t> </a:t>
            </a:r>
            <a:r>
              <a:rPr/>
              <a:t>other</a:t>
            </a:r>
            <a:r>
              <a:rPr/>
              <a:t> </a:t>
            </a:r>
            <a:r>
              <a:rPr/>
              <a:t>image</a:t>
            </a:r>
            <a:r>
              <a:rPr/>
              <a:t> </a:t>
            </a:r>
            <a:r>
              <a:rPr/>
              <a:t>to</a:t>
            </a:r>
            <a:r>
              <a:rPr/>
              <a:t> </a:t>
            </a:r>
            <a:r>
              <a:rPr/>
              <a:t>no</a:t>
            </a:r>
            <a:r>
              <a:rPr/>
              <a:t> </a:t>
            </a:r>
            <a:r>
              <a:rPr/>
              <a:t>greater</a:t>
            </a:r>
            <a:r>
              <a:rPr/>
              <a:t> </a:t>
            </a:r>
            <a:r>
              <a:rPr/>
              <a:t>than</a:t>
            </a:r>
            <a:r>
              <a:rPr/>
              <a:t> </a:t>
            </a:r>
            <a:r>
              <a:rPr/>
              <a:t>800</a:t>
            </a:r>
            <a:r>
              <a:rPr/>
              <a:t> </a:t>
            </a:r>
            <a:r>
              <a:rPr/>
              <a:t>by</a:t>
            </a:r>
            <a:r>
              <a:rPr/>
              <a:t> </a:t>
            </a:r>
            <a:r>
              <a:rPr/>
              <a:t>480.</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Python,</a:t>
            </a:r>
            <a:r>
              <a:rPr/>
              <a:t> </a:t>
            </a:r>
            <a:r>
              <a:rPr/>
              <a:t>the</a:t>
            </a:r>
            <a:r>
              <a:rPr/>
              <a:t> </a:t>
            </a:r>
            <a:r>
              <a:rPr/>
              <a:t>mapping</a:t>
            </a:r>
            <a:r>
              <a:rPr/>
              <a:t> </a:t>
            </a:r>
            <a:r>
              <a:rPr/>
              <a:t>is</a:t>
            </a:r>
            <a:r>
              <a:rPr/>
              <a:t> </a:t>
            </a:r>
            <a:r>
              <a:rPr/>
              <a:t>done</a:t>
            </a:r>
            <a:r>
              <a:rPr/>
              <a:t> </a:t>
            </a:r>
            <a:r>
              <a:rPr/>
              <a:t>with</a:t>
            </a:r>
            <a:r>
              <a:rPr/>
              <a:t> </a:t>
            </a:r>
            <a:r>
              <a:rPr/>
              <a:t>the</a:t>
            </a:r>
            <a:r>
              <a:rPr/>
              <a:t> </a:t>
            </a:r>
            <a:r>
              <a:rPr/>
              <a:t>encode</a:t>
            </a:r>
            <a:r>
              <a:rPr/>
              <a:t> </a:t>
            </a:r>
            <a:r>
              <a:rPr/>
              <a:t>function.</a:t>
            </a:r>
            <a:r>
              <a:rPr/>
              <a:t> </a:t>
            </a:r>
            <a:r>
              <a:rPr/>
              <a:t>The</a:t>
            </a:r>
            <a:r>
              <a:rPr/>
              <a:t> </a:t>
            </a:r>
            <a:r>
              <a:rPr/>
              <a:t>location</a:t>
            </a:r>
            <a:r>
              <a:rPr/>
              <a:t> </a:t>
            </a:r>
            <a:r>
              <a:rPr/>
              <a:t>is</a:t>
            </a:r>
            <a:r>
              <a:rPr/>
              <a:t> </a:t>
            </a:r>
            <a:r>
              <a:rPr/>
              <a:t>represented</a:t>
            </a:r>
            <a:r>
              <a:rPr/>
              <a:t> </a:t>
            </a:r>
            <a:r>
              <a:rPr/>
              <a:t>by</a:t>
            </a:r>
            <a:r>
              <a:rPr/>
              <a:t> </a:t>
            </a:r>
            <a:r>
              <a:rPr/>
              <a:t>x=</a:t>
            </a:r>
            <a:r>
              <a:rPr/>
              <a:t> </a:t>
            </a:r>
            <a:r>
              <a:rPr/>
              <a:t>and</a:t>
            </a:r>
            <a:r>
              <a:rPr/>
              <a:t> </a:t>
            </a:r>
            <a:r>
              <a:rPr/>
              <a:t>y=</a:t>
            </a:r>
            <a:r>
              <a:rPr/>
              <a:t> </a:t>
            </a:r>
            <a:r>
              <a:rPr/>
              <a:t>arguments.</a:t>
            </a:r>
            <a:r>
              <a:rPr/>
              <a:t> </a:t>
            </a:r>
            <a:r>
              <a:rPr/>
              <a:t>Size,</a:t>
            </a:r>
            <a:r>
              <a:rPr/>
              <a:t> </a:t>
            </a:r>
            <a:r>
              <a:rPr/>
              <a:t>shape,</a:t>
            </a:r>
            <a:r>
              <a:rPr/>
              <a:t> </a:t>
            </a:r>
            <a:r>
              <a:rPr/>
              <a:t>and</a:t>
            </a:r>
            <a:r>
              <a:rPr/>
              <a:t> </a:t>
            </a:r>
            <a:r>
              <a:rPr/>
              <a:t>color</a:t>
            </a:r>
            <a:r>
              <a:rPr/>
              <a:t> </a:t>
            </a:r>
            <a:r>
              <a:rPr/>
              <a:t>are</a:t>
            </a:r>
            <a:r>
              <a:rPr/>
              <a:t> </a:t>
            </a:r>
            <a:r>
              <a:rPr/>
              <a:t>mapped</a:t>
            </a:r>
            <a:r>
              <a:rPr/>
              <a:t> </a:t>
            </a:r>
            <a:r>
              <a:rPr/>
              <a:t>using</a:t>
            </a:r>
            <a:r>
              <a:rPr/>
              <a:t> </a:t>
            </a:r>
            <a:r>
              <a:rPr/>
              <a:t>the</a:t>
            </a:r>
            <a:r>
              <a:rPr/>
              <a:t> </a:t>
            </a:r>
            <a:r>
              <a:rPr/>
              <a:t>size=,</a:t>
            </a:r>
            <a:r>
              <a:rPr/>
              <a:t> </a:t>
            </a:r>
            <a:r>
              <a:rPr/>
              <a:t>shape=,</a:t>
            </a:r>
            <a:r>
              <a:rPr/>
              <a:t> </a:t>
            </a:r>
            <a:r>
              <a:rPr/>
              <a:t>and</a:t>
            </a:r>
            <a:r>
              <a:rPr/>
              <a:t> </a:t>
            </a:r>
            <a:r>
              <a:rPr/>
              <a:t>color=</a:t>
            </a:r>
            <a:r>
              <a:rPr/>
              <a:t> </a:t>
            </a:r>
            <a:r>
              <a:rPr/>
              <a:t>arguments.</a:t>
            </a:r>
          </a:p>
          <a:p>
            <a:pPr lvl="0" marL="0" indent="0">
              <a:buNone/>
            </a:pPr>
          </a:p>
          <a:p>
            <a:pPr lvl="0" marL="0" indent="0">
              <a:buNone/>
            </a:pPr>
            <a:r>
              <a:rPr/>
              <a:t>Here’s</a:t>
            </a:r>
            <a:r>
              <a:rPr/>
              <a:t> </a:t>
            </a:r>
            <a:r>
              <a:rPr/>
              <a:t>an</a:t>
            </a:r>
            <a:r>
              <a:rPr/>
              <a:t> </a:t>
            </a:r>
            <a:r>
              <a:rPr/>
              <a:t>example.</a:t>
            </a:r>
            <a:r>
              <a:rPr/>
              <a:t> </a:t>
            </a:r>
            <a:r>
              <a:rPr/>
              <a:t>The</a:t>
            </a:r>
            <a:r>
              <a:rPr/>
              <a:t> </a:t>
            </a:r>
            <a:r>
              <a:rPr/>
              <a:t>age</a:t>
            </a:r>
            <a:r>
              <a:rPr/>
              <a:t> </a:t>
            </a:r>
            <a:r>
              <a:rPr/>
              <a:t>and</a:t>
            </a:r>
            <a:r>
              <a:rPr/>
              <a:t> </a:t>
            </a:r>
            <a:r>
              <a:rPr/>
              <a:t>price</a:t>
            </a:r>
            <a:r>
              <a:rPr/>
              <a:t> </a:t>
            </a:r>
            <a:r>
              <a:rPr/>
              <a:t>of</a:t>
            </a:r>
            <a:r>
              <a:rPr/>
              <a:t> </a:t>
            </a:r>
            <a:r>
              <a:rPr/>
              <a:t>the</a:t>
            </a:r>
            <a:r>
              <a:rPr/>
              <a:t> </a:t>
            </a:r>
            <a:r>
              <a:rPr/>
              <a:t>home</a:t>
            </a:r>
            <a:r>
              <a:rPr/>
              <a:t> </a:t>
            </a:r>
            <a:r>
              <a:rPr/>
              <a:t>are</a:t>
            </a:r>
            <a:r>
              <a:rPr/>
              <a:t> </a:t>
            </a:r>
            <a:r>
              <a:rPr/>
              <a:t>mapped</a:t>
            </a:r>
            <a:r>
              <a:rPr/>
              <a:t> </a:t>
            </a:r>
            <a:r>
              <a:rPr/>
              <a:t>to</a:t>
            </a:r>
            <a:r>
              <a:rPr/>
              <a:t> </a:t>
            </a:r>
            <a:r>
              <a:rPr/>
              <a:t>the</a:t>
            </a:r>
            <a:r>
              <a:rPr/>
              <a:t> </a:t>
            </a:r>
            <a:r>
              <a:rPr/>
              <a:t>x</a:t>
            </a:r>
            <a:r>
              <a:rPr/>
              <a:t> </a:t>
            </a:r>
            <a:r>
              <a:rPr/>
              <a:t>and</a:t>
            </a:r>
            <a:r>
              <a:rPr/>
              <a:t> </a:t>
            </a:r>
            <a:r>
              <a:rPr/>
              <a:t>y</a:t>
            </a:r>
            <a:r>
              <a:rPr/>
              <a:t> </a:t>
            </a:r>
            <a:r>
              <a:rPr/>
              <a:t>locations.</a:t>
            </a:r>
            <a:r>
              <a:rPr/>
              <a:t> </a:t>
            </a:r>
            <a:r>
              <a:rPr/>
              <a:t>The</a:t>
            </a:r>
            <a:r>
              <a:rPr/>
              <a:t> </a:t>
            </a:r>
            <a:r>
              <a:rPr/>
              <a:t>acreage</a:t>
            </a:r>
            <a:r>
              <a:rPr/>
              <a:t> </a:t>
            </a:r>
            <a:r>
              <a:rPr/>
              <a:t>of</a:t>
            </a:r>
            <a:r>
              <a:rPr/>
              <a:t> </a:t>
            </a:r>
            <a:r>
              <a:rPr/>
              <a:t>the</a:t>
            </a:r>
            <a:r>
              <a:rPr/>
              <a:t> </a:t>
            </a:r>
            <a:r>
              <a:rPr/>
              <a:t>land</a:t>
            </a:r>
            <a:r>
              <a:rPr/>
              <a:t> </a:t>
            </a:r>
            <a:r>
              <a:rPr/>
              <a:t>maps</a:t>
            </a:r>
            <a:r>
              <a:rPr/>
              <a:t> </a:t>
            </a:r>
            <a:r>
              <a:rPr/>
              <a:t>to</a:t>
            </a:r>
            <a:r>
              <a:rPr/>
              <a:t> </a:t>
            </a:r>
            <a:r>
              <a:rPr/>
              <a:t>the</a:t>
            </a:r>
            <a:r>
              <a:rPr/>
              <a:t> </a:t>
            </a:r>
            <a:r>
              <a:rPr/>
              <a:t>size.</a:t>
            </a:r>
            <a:r>
              <a:rPr/>
              <a:t> </a:t>
            </a:r>
            <a:r>
              <a:rPr/>
              <a:t>The</a:t>
            </a:r>
            <a:r>
              <a:rPr/>
              <a:t> </a:t>
            </a:r>
            <a:r>
              <a:rPr/>
              <a:t>number</a:t>
            </a:r>
            <a:r>
              <a:rPr/>
              <a:t> </a:t>
            </a:r>
            <a:r>
              <a:rPr/>
              <a:t>of</a:t>
            </a:r>
            <a:r>
              <a:rPr/>
              <a:t> </a:t>
            </a:r>
            <a:r>
              <a:rPr/>
              <a:t>bedrooms</a:t>
            </a:r>
            <a:r>
              <a:rPr/>
              <a:t> </a:t>
            </a:r>
            <a:r>
              <a:rPr/>
              <a:t>maps</a:t>
            </a:r>
            <a:r>
              <a:rPr/>
              <a:t> </a:t>
            </a:r>
            <a:r>
              <a:rPr/>
              <a:t>to</a:t>
            </a:r>
            <a:r>
              <a:rPr/>
              <a:t> </a:t>
            </a:r>
            <a:r>
              <a:rPr/>
              <a:t>the</a:t>
            </a:r>
            <a:r>
              <a:rPr/>
              <a:t> </a:t>
            </a:r>
            <a:r>
              <a:rPr/>
              <a:t>shape,</a:t>
            </a:r>
            <a:r>
              <a:rPr/>
              <a:t> </a:t>
            </a:r>
            <a:r>
              <a:rPr/>
              <a:t>and</a:t>
            </a:r>
            <a:r>
              <a:rPr/>
              <a:t> </a:t>
            </a:r>
            <a:r>
              <a:rPr/>
              <a:t>the</a:t>
            </a:r>
            <a:r>
              <a:rPr/>
              <a:t> </a:t>
            </a:r>
            <a:r>
              <a:rPr/>
              <a:t>number</a:t>
            </a:r>
            <a:r>
              <a:rPr/>
              <a:t> </a:t>
            </a:r>
            <a:r>
              <a:rPr/>
              <a:t>of</a:t>
            </a:r>
            <a:r>
              <a:rPr/>
              <a:t> </a:t>
            </a:r>
            <a:r>
              <a:rPr/>
              <a:t>bathrooms</a:t>
            </a:r>
            <a:r>
              <a:rPr/>
              <a:t> </a:t>
            </a:r>
            <a:r>
              <a:rPr/>
              <a:t>maps</a:t>
            </a:r>
            <a:r>
              <a:rPr/>
              <a:t> </a:t>
            </a:r>
            <a:r>
              <a:rPr/>
              <a:t>to</a:t>
            </a:r>
            <a:r>
              <a:rPr/>
              <a:t> </a:t>
            </a:r>
            <a:r>
              <a:rPr/>
              <a:t>the</a:t>
            </a:r>
            <a:r>
              <a:rPr/>
              <a:t> </a:t>
            </a:r>
            <a:r>
              <a:rPr/>
              <a:t>color.</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R,</a:t>
            </a:r>
            <a:r>
              <a:rPr/>
              <a:t> </a:t>
            </a:r>
            <a:r>
              <a:rPr/>
              <a:t>the</a:t>
            </a:r>
            <a:r>
              <a:rPr/>
              <a:t> </a:t>
            </a:r>
            <a:r>
              <a:rPr/>
              <a:t>mapping</a:t>
            </a:r>
            <a:r>
              <a:rPr/>
              <a:t> </a:t>
            </a:r>
            <a:r>
              <a:rPr/>
              <a:t>is</a:t>
            </a:r>
            <a:r>
              <a:rPr/>
              <a:t> </a:t>
            </a:r>
            <a:r>
              <a:rPr/>
              <a:t>done</a:t>
            </a:r>
            <a:r>
              <a:rPr/>
              <a:t> </a:t>
            </a:r>
            <a:r>
              <a:rPr/>
              <a:t>with</a:t>
            </a:r>
            <a:r>
              <a:rPr/>
              <a:t> </a:t>
            </a:r>
            <a:r>
              <a:rPr/>
              <a:t>the</a:t>
            </a:r>
            <a:r>
              <a:rPr/>
              <a:t> </a:t>
            </a:r>
            <a:r>
              <a:rPr/>
              <a:t>aes</a:t>
            </a:r>
            <a:r>
              <a:rPr/>
              <a:t> </a:t>
            </a:r>
            <a:r>
              <a:rPr/>
              <a:t>(short</a:t>
            </a:r>
            <a:r>
              <a:rPr/>
              <a:t> </a:t>
            </a:r>
            <a:r>
              <a:rPr/>
              <a:t>for</a:t>
            </a:r>
            <a:r>
              <a:rPr/>
              <a:t> </a:t>
            </a:r>
            <a:r>
              <a:rPr/>
              <a:t>aesthetics)</a:t>
            </a:r>
            <a:r>
              <a:rPr/>
              <a:t> </a:t>
            </a:r>
            <a:r>
              <a:rPr/>
              <a:t>function.</a:t>
            </a:r>
            <a:r>
              <a:rPr/>
              <a:t> </a:t>
            </a:r>
            <a:r>
              <a:rPr/>
              <a:t>The</a:t>
            </a:r>
            <a:r>
              <a:rPr/>
              <a:t> </a:t>
            </a:r>
            <a:r>
              <a:rPr/>
              <a:t>location</a:t>
            </a:r>
            <a:r>
              <a:rPr/>
              <a:t> </a:t>
            </a:r>
            <a:r>
              <a:rPr/>
              <a:t>is</a:t>
            </a:r>
            <a:r>
              <a:rPr/>
              <a:t> </a:t>
            </a:r>
            <a:r>
              <a:rPr/>
              <a:t>represented</a:t>
            </a:r>
            <a:r>
              <a:rPr/>
              <a:t> </a:t>
            </a:r>
            <a:r>
              <a:rPr/>
              <a:t>by</a:t>
            </a:r>
            <a:r>
              <a:rPr/>
              <a:t> </a:t>
            </a:r>
            <a:r>
              <a:rPr/>
              <a:t>x=</a:t>
            </a:r>
            <a:r>
              <a:rPr/>
              <a:t> </a:t>
            </a:r>
            <a:r>
              <a:rPr/>
              <a:t>and</a:t>
            </a:r>
            <a:r>
              <a:rPr/>
              <a:t> </a:t>
            </a:r>
            <a:r>
              <a:rPr/>
              <a:t>y=</a:t>
            </a:r>
            <a:r>
              <a:rPr/>
              <a:t> </a:t>
            </a:r>
            <a:r>
              <a:rPr/>
              <a:t>arguments.</a:t>
            </a:r>
            <a:r>
              <a:rPr/>
              <a:t> </a:t>
            </a:r>
            <a:r>
              <a:rPr/>
              <a:t>Size,</a:t>
            </a:r>
            <a:r>
              <a:rPr/>
              <a:t> </a:t>
            </a:r>
            <a:r>
              <a:rPr/>
              <a:t>shape,</a:t>
            </a:r>
            <a:r>
              <a:rPr/>
              <a:t> </a:t>
            </a:r>
            <a:r>
              <a:rPr/>
              <a:t>and</a:t>
            </a:r>
            <a:r>
              <a:rPr/>
              <a:t> </a:t>
            </a:r>
            <a:r>
              <a:rPr/>
              <a:t>color</a:t>
            </a:r>
            <a:r>
              <a:rPr/>
              <a:t> </a:t>
            </a:r>
            <a:r>
              <a:rPr/>
              <a:t>are</a:t>
            </a:r>
            <a:r>
              <a:rPr/>
              <a:t> </a:t>
            </a:r>
            <a:r>
              <a:rPr/>
              <a:t>mapped</a:t>
            </a:r>
            <a:r>
              <a:rPr/>
              <a:t> </a:t>
            </a:r>
            <a:r>
              <a:rPr/>
              <a:t>using</a:t>
            </a:r>
            <a:r>
              <a:rPr/>
              <a:t> </a:t>
            </a:r>
            <a:r>
              <a:rPr/>
              <a:t>the</a:t>
            </a:r>
            <a:r>
              <a:rPr/>
              <a:t> </a:t>
            </a:r>
            <a:r>
              <a:rPr/>
              <a:t>size=,</a:t>
            </a:r>
            <a:r>
              <a:rPr/>
              <a:t> </a:t>
            </a:r>
            <a:r>
              <a:rPr/>
              <a:t>shape=,</a:t>
            </a:r>
            <a:r>
              <a:rPr/>
              <a:t> </a:t>
            </a:r>
            <a:r>
              <a:rPr/>
              <a:t>and</a:t>
            </a:r>
            <a:r>
              <a:rPr/>
              <a:t> </a:t>
            </a:r>
            <a:r>
              <a:rPr/>
              <a:t>color=</a:t>
            </a:r>
            <a:r>
              <a:rPr/>
              <a:t> </a:t>
            </a:r>
            <a:r>
              <a:rPr/>
              <a:t>arguments.</a:t>
            </a:r>
          </a:p>
          <a:p>
            <a:pPr lvl="0" marL="0" indent="0">
              <a:buNone/>
            </a:pPr>
          </a:p>
          <a:p>
            <a:pPr lvl="0" marL="0" indent="0">
              <a:buNone/>
            </a:pPr>
            <a:r>
              <a:rPr/>
              <a:t>Here’s</a:t>
            </a:r>
            <a:r>
              <a:rPr/>
              <a:t> </a:t>
            </a:r>
            <a:r>
              <a:rPr/>
              <a:t>an</a:t>
            </a:r>
            <a:r>
              <a:rPr/>
              <a:t> </a:t>
            </a:r>
            <a:r>
              <a:rPr/>
              <a:t>example.</a:t>
            </a:r>
            <a:r>
              <a:rPr/>
              <a:t> </a:t>
            </a:r>
            <a:r>
              <a:rPr/>
              <a:t>The</a:t>
            </a:r>
            <a:r>
              <a:rPr/>
              <a:t> </a:t>
            </a:r>
            <a:r>
              <a:rPr/>
              <a:t>age</a:t>
            </a:r>
            <a:r>
              <a:rPr/>
              <a:t> </a:t>
            </a:r>
            <a:r>
              <a:rPr/>
              <a:t>and</a:t>
            </a:r>
            <a:r>
              <a:rPr/>
              <a:t> </a:t>
            </a:r>
            <a:r>
              <a:rPr/>
              <a:t>price</a:t>
            </a:r>
            <a:r>
              <a:rPr/>
              <a:t> </a:t>
            </a:r>
            <a:r>
              <a:rPr/>
              <a:t>of</a:t>
            </a:r>
            <a:r>
              <a:rPr/>
              <a:t> </a:t>
            </a:r>
            <a:r>
              <a:rPr/>
              <a:t>the</a:t>
            </a:r>
            <a:r>
              <a:rPr/>
              <a:t> </a:t>
            </a:r>
            <a:r>
              <a:rPr/>
              <a:t>home</a:t>
            </a:r>
            <a:r>
              <a:rPr/>
              <a:t> </a:t>
            </a:r>
            <a:r>
              <a:rPr/>
              <a:t>are</a:t>
            </a:r>
            <a:r>
              <a:rPr/>
              <a:t> </a:t>
            </a:r>
            <a:r>
              <a:rPr/>
              <a:t>mapped</a:t>
            </a:r>
            <a:r>
              <a:rPr/>
              <a:t> </a:t>
            </a:r>
            <a:r>
              <a:rPr/>
              <a:t>to</a:t>
            </a:r>
            <a:r>
              <a:rPr/>
              <a:t> </a:t>
            </a:r>
            <a:r>
              <a:rPr/>
              <a:t>the</a:t>
            </a:r>
            <a:r>
              <a:rPr/>
              <a:t> </a:t>
            </a:r>
            <a:r>
              <a:rPr/>
              <a:t>x</a:t>
            </a:r>
            <a:r>
              <a:rPr/>
              <a:t> </a:t>
            </a:r>
            <a:r>
              <a:rPr/>
              <a:t>and</a:t>
            </a:r>
            <a:r>
              <a:rPr/>
              <a:t> </a:t>
            </a:r>
            <a:r>
              <a:rPr/>
              <a:t>y</a:t>
            </a:r>
            <a:r>
              <a:rPr/>
              <a:t> </a:t>
            </a:r>
            <a:r>
              <a:rPr/>
              <a:t>locations.</a:t>
            </a:r>
            <a:r>
              <a:rPr/>
              <a:t> </a:t>
            </a:r>
            <a:r>
              <a:rPr/>
              <a:t>The</a:t>
            </a:r>
            <a:r>
              <a:rPr/>
              <a:t> </a:t>
            </a:r>
            <a:r>
              <a:rPr/>
              <a:t>acreage</a:t>
            </a:r>
            <a:r>
              <a:rPr/>
              <a:t> </a:t>
            </a:r>
            <a:r>
              <a:rPr/>
              <a:t>of</a:t>
            </a:r>
            <a:r>
              <a:rPr/>
              <a:t> </a:t>
            </a:r>
            <a:r>
              <a:rPr/>
              <a:t>the</a:t>
            </a:r>
            <a:r>
              <a:rPr/>
              <a:t> </a:t>
            </a:r>
            <a:r>
              <a:rPr/>
              <a:t>land</a:t>
            </a:r>
            <a:r>
              <a:rPr/>
              <a:t> </a:t>
            </a:r>
            <a:r>
              <a:rPr/>
              <a:t>maps</a:t>
            </a:r>
            <a:r>
              <a:rPr/>
              <a:t> </a:t>
            </a:r>
            <a:r>
              <a:rPr/>
              <a:t>to</a:t>
            </a:r>
            <a:r>
              <a:rPr/>
              <a:t> </a:t>
            </a:r>
            <a:r>
              <a:rPr/>
              <a:t>the</a:t>
            </a:r>
            <a:r>
              <a:rPr/>
              <a:t> </a:t>
            </a:r>
            <a:r>
              <a:rPr/>
              <a:t>size.</a:t>
            </a:r>
            <a:r>
              <a:rPr/>
              <a:t> </a:t>
            </a:r>
            <a:r>
              <a:rPr/>
              <a:t>The</a:t>
            </a:r>
            <a:r>
              <a:rPr/>
              <a:t> </a:t>
            </a:r>
            <a:r>
              <a:rPr/>
              <a:t>number</a:t>
            </a:r>
            <a:r>
              <a:rPr/>
              <a:t> </a:t>
            </a:r>
            <a:r>
              <a:rPr/>
              <a:t>of</a:t>
            </a:r>
            <a:r>
              <a:rPr/>
              <a:t> </a:t>
            </a:r>
            <a:r>
              <a:rPr/>
              <a:t>bedrooms</a:t>
            </a:r>
            <a:r>
              <a:rPr/>
              <a:t> </a:t>
            </a:r>
            <a:r>
              <a:rPr/>
              <a:t>maps</a:t>
            </a:r>
            <a:r>
              <a:rPr/>
              <a:t> </a:t>
            </a:r>
            <a:r>
              <a:rPr/>
              <a:t>to</a:t>
            </a:r>
            <a:r>
              <a:rPr/>
              <a:t> </a:t>
            </a:r>
            <a:r>
              <a:rPr/>
              <a:t>the</a:t>
            </a:r>
            <a:r>
              <a:rPr/>
              <a:t> </a:t>
            </a:r>
            <a:r>
              <a:rPr/>
              <a:t>shape,</a:t>
            </a:r>
            <a:r>
              <a:rPr/>
              <a:t> </a:t>
            </a:r>
            <a:r>
              <a:rPr/>
              <a:t>and</a:t>
            </a:r>
            <a:r>
              <a:rPr/>
              <a:t> </a:t>
            </a:r>
            <a:r>
              <a:rPr/>
              <a:t>the</a:t>
            </a:r>
            <a:r>
              <a:rPr/>
              <a:t> </a:t>
            </a:r>
            <a:r>
              <a:rPr/>
              <a:t>number</a:t>
            </a:r>
            <a:r>
              <a:rPr/>
              <a:t> </a:t>
            </a:r>
            <a:r>
              <a:rPr/>
              <a:t>of</a:t>
            </a:r>
            <a:r>
              <a:rPr/>
              <a:t> </a:t>
            </a:r>
            <a:r>
              <a:rPr/>
              <a:t>bathrooms</a:t>
            </a:r>
            <a:r>
              <a:rPr/>
              <a:t> </a:t>
            </a:r>
            <a:r>
              <a:rPr/>
              <a:t>maps</a:t>
            </a:r>
            <a:r>
              <a:rPr/>
              <a:t> </a:t>
            </a:r>
            <a:r>
              <a:rPr/>
              <a:t>to</a:t>
            </a:r>
            <a:r>
              <a:rPr/>
              <a:t> </a:t>
            </a:r>
            <a:r>
              <a:rPr/>
              <a:t>the</a:t>
            </a:r>
            <a:r>
              <a:rPr/>
              <a:t> </a:t>
            </a:r>
            <a:r>
              <a:rPr/>
              <a:t>color.</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Tableau</a:t>
            </a:r>
            <a:r>
              <a:rPr/>
              <a:t> </a:t>
            </a:r>
            <a:r>
              <a:rPr/>
              <a:t>accomplishes</a:t>
            </a:r>
            <a:r>
              <a:rPr/>
              <a:t> </a:t>
            </a:r>
            <a:r>
              <a:rPr/>
              <a:t>mapping</a:t>
            </a:r>
            <a:r>
              <a:rPr/>
              <a:t> </a:t>
            </a:r>
            <a:r>
              <a:rPr/>
              <a:t>through</a:t>
            </a:r>
            <a:r>
              <a:rPr/>
              <a:t> </a:t>
            </a:r>
            <a:r>
              <a:rPr/>
              <a:t>a</a:t>
            </a:r>
            <a:r>
              <a:rPr/>
              <a:t> </a:t>
            </a:r>
            <a:r>
              <a:rPr/>
              <a:t>drag</a:t>
            </a:r>
            <a:r>
              <a:rPr/>
              <a:t> </a:t>
            </a:r>
            <a:r>
              <a:rPr/>
              <a:t>and</a:t>
            </a:r>
            <a:r>
              <a:rPr/>
              <a:t> </a:t>
            </a:r>
            <a:r>
              <a:rPr/>
              <a:t>drop</a:t>
            </a:r>
            <a:r>
              <a:rPr/>
              <a:t> </a:t>
            </a:r>
            <a:r>
              <a:rPr/>
              <a:t>interface.</a:t>
            </a:r>
            <a:r>
              <a:rPr/>
              <a:t> </a:t>
            </a:r>
            <a:r>
              <a:rPr/>
              <a:t>Drag</a:t>
            </a:r>
            <a:r>
              <a:rPr/>
              <a:t> </a:t>
            </a:r>
            <a:r>
              <a:rPr/>
              <a:t>a</a:t>
            </a:r>
            <a:r>
              <a:rPr/>
              <a:t> </a:t>
            </a:r>
            <a:r>
              <a:rPr/>
              <a:t>variable</a:t>
            </a:r>
            <a:r>
              <a:rPr/>
              <a:t> </a:t>
            </a:r>
            <a:r>
              <a:rPr/>
              <a:t>to</a:t>
            </a:r>
            <a:r>
              <a:rPr/>
              <a:t> </a:t>
            </a:r>
            <a:r>
              <a:rPr/>
              <a:t>the</a:t>
            </a:r>
            <a:r>
              <a:rPr/>
              <a:t> </a:t>
            </a:r>
            <a:r>
              <a:rPr/>
              <a:t>Columns</a:t>
            </a:r>
            <a:r>
              <a:rPr/>
              <a:t> </a:t>
            </a:r>
            <a:r>
              <a:rPr/>
              <a:t>field</a:t>
            </a:r>
            <a:r>
              <a:rPr/>
              <a:t> </a:t>
            </a:r>
            <a:r>
              <a:rPr/>
              <a:t>and</a:t>
            </a:r>
            <a:r>
              <a:rPr/>
              <a:t> </a:t>
            </a:r>
            <a:r>
              <a:rPr/>
              <a:t>a</a:t>
            </a:r>
            <a:r>
              <a:rPr/>
              <a:t> </a:t>
            </a:r>
            <a:r>
              <a:rPr/>
              <a:t>second</a:t>
            </a:r>
            <a:r>
              <a:rPr/>
              <a:t> </a:t>
            </a:r>
            <a:r>
              <a:rPr/>
              <a:t>variable</a:t>
            </a:r>
            <a:r>
              <a:rPr/>
              <a:t> </a:t>
            </a:r>
            <a:r>
              <a:rPr/>
              <a:t>to</a:t>
            </a:r>
            <a:r>
              <a:rPr/>
              <a:t> </a:t>
            </a:r>
            <a:r>
              <a:rPr/>
              <a:t>the</a:t>
            </a:r>
            <a:r>
              <a:rPr/>
              <a:t> </a:t>
            </a:r>
            <a:r>
              <a:rPr/>
              <a:t>Rows</a:t>
            </a:r>
            <a:r>
              <a:rPr/>
              <a:t> </a:t>
            </a:r>
            <a:r>
              <a:rPr/>
              <a:t>field</a:t>
            </a:r>
            <a:r>
              <a:rPr/>
              <a:t> </a:t>
            </a:r>
            <a:r>
              <a:rPr/>
              <a:t>to</a:t>
            </a:r>
            <a:r>
              <a:rPr/>
              <a:t> </a:t>
            </a:r>
            <a:r>
              <a:rPr/>
              <a:t>specify</a:t>
            </a:r>
            <a:r>
              <a:rPr/>
              <a:t> </a:t>
            </a:r>
            <a:r>
              <a:rPr/>
              <a:t>the</a:t>
            </a:r>
            <a:r>
              <a:rPr/>
              <a:t> </a:t>
            </a:r>
            <a:r>
              <a:rPr/>
              <a:t>x</a:t>
            </a:r>
            <a:r>
              <a:rPr/>
              <a:t> </a:t>
            </a:r>
            <a:r>
              <a:rPr/>
              <a:t>and</a:t>
            </a:r>
            <a:r>
              <a:rPr/>
              <a:t> </a:t>
            </a:r>
            <a:r>
              <a:rPr/>
              <a:t>y</a:t>
            </a:r>
            <a:r>
              <a:rPr/>
              <a:t> </a:t>
            </a:r>
            <a:r>
              <a:rPr/>
              <a:t>locations.</a:t>
            </a:r>
            <a:r>
              <a:rPr/>
              <a:t> </a:t>
            </a:r>
            <a:r>
              <a:rPr/>
              <a:t>Drag</a:t>
            </a:r>
            <a:r>
              <a:rPr/>
              <a:t> </a:t>
            </a:r>
            <a:r>
              <a:rPr/>
              <a:t>a</a:t>
            </a:r>
            <a:r>
              <a:rPr/>
              <a:t> </a:t>
            </a:r>
            <a:r>
              <a:rPr/>
              <a:t>variable</a:t>
            </a:r>
            <a:r>
              <a:rPr/>
              <a:t> </a:t>
            </a:r>
            <a:r>
              <a:rPr/>
              <a:t>on</a:t>
            </a:r>
            <a:r>
              <a:rPr/>
              <a:t> </a:t>
            </a:r>
            <a:r>
              <a:rPr/>
              <a:t>top</a:t>
            </a:r>
            <a:r>
              <a:rPr/>
              <a:t> </a:t>
            </a:r>
            <a:r>
              <a:rPr/>
              <a:t>of</a:t>
            </a:r>
            <a:r>
              <a:rPr/>
              <a:t> </a:t>
            </a:r>
            <a:r>
              <a:rPr/>
              <a:t>the</a:t>
            </a:r>
            <a:r>
              <a:rPr/>
              <a:t> </a:t>
            </a:r>
            <a:r>
              <a:rPr/>
              <a:t>size,</a:t>
            </a:r>
            <a:r>
              <a:rPr/>
              <a:t> </a:t>
            </a:r>
            <a:r>
              <a:rPr/>
              <a:t>shape,</a:t>
            </a:r>
            <a:r>
              <a:rPr/>
              <a:t> </a:t>
            </a:r>
            <a:r>
              <a:rPr/>
              <a:t>and</a:t>
            </a:r>
            <a:r>
              <a:rPr/>
              <a:t> </a:t>
            </a:r>
            <a:r>
              <a:rPr/>
              <a:t>color</a:t>
            </a:r>
            <a:r>
              <a:rPr/>
              <a:t> </a:t>
            </a:r>
            <a:r>
              <a:rPr/>
              <a:t>icons</a:t>
            </a:r>
            <a:r>
              <a:rPr/>
              <a:t> </a:t>
            </a:r>
            <a:r>
              <a:rPr/>
              <a:t>to</a:t>
            </a:r>
            <a:r>
              <a:rPr/>
              <a:t> </a:t>
            </a:r>
            <a:r>
              <a:rPr/>
              <a:t>map</a:t>
            </a:r>
            <a:r>
              <a:rPr/>
              <a:t> </a:t>
            </a:r>
            <a:r>
              <a:rPr/>
              <a:t>those</a:t>
            </a:r>
            <a:r>
              <a:rPr/>
              <a:t> </a:t>
            </a:r>
            <a:r>
              <a:rPr/>
              <a:t>variables</a:t>
            </a:r>
            <a:r>
              <a:rPr/>
              <a:t> </a:t>
            </a:r>
            <a:r>
              <a:rPr/>
              <a:t>appropriately.</a:t>
            </a:r>
          </a:p>
          <a:p>
            <a:pPr lvl="0" marL="0" indent="0">
              <a:buNone/>
            </a:pPr>
          </a:p>
          <a:p>
            <a:pPr lvl="0" marL="0" indent="0">
              <a:buNone/>
            </a:pPr>
            <a:r>
              <a:rPr/>
              <a:t>This</a:t>
            </a:r>
            <a:r>
              <a:rPr/>
              <a:t> </a:t>
            </a:r>
            <a:r>
              <a:rPr/>
              <a:t>screenshot</a:t>
            </a:r>
            <a:r>
              <a:rPr/>
              <a:t> </a:t>
            </a:r>
            <a:r>
              <a:rPr/>
              <a:t>shows</a:t>
            </a:r>
            <a:r>
              <a:rPr/>
              <a:t> </a:t>
            </a:r>
            <a:r>
              <a:rPr/>
              <a:t>an</a:t>
            </a:r>
            <a:r>
              <a:rPr/>
              <a:t> </a:t>
            </a:r>
            <a:r>
              <a:rPr/>
              <a:t>example</a:t>
            </a:r>
            <a:r>
              <a:rPr/>
              <a:t> </a:t>
            </a:r>
            <a:r>
              <a:rPr/>
              <a:t>where</a:t>
            </a:r>
            <a:r>
              <a:rPr/>
              <a:t> </a:t>
            </a:r>
            <a:r>
              <a:rPr/>
              <a:t>Age</a:t>
            </a:r>
            <a:r>
              <a:rPr/>
              <a:t> </a:t>
            </a:r>
            <a:r>
              <a:rPr/>
              <a:t>is</a:t>
            </a:r>
            <a:r>
              <a:rPr/>
              <a:t> </a:t>
            </a:r>
            <a:r>
              <a:rPr/>
              <a:t>mapped</a:t>
            </a:r>
            <a:r>
              <a:rPr/>
              <a:t> </a:t>
            </a:r>
            <a:r>
              <a:rPr/>
              <a:t>to</a:t>
            </a:r>
            <a:r>
              <a:rPr/>
              <a:t> </a:t>
            </a:r>
            <a:r>
              <a:rPr/>
              <a:t>the</a:t>
            </a:r>
            <a:r>
              <a:rPr/>
              <a:t> </a:t>
            </a:r>
            <a:r>
              <a:rPr/>
              <a:t>x</a:t>
            </a:r>
            <a:r>
              <a:rPr/>
              <a:t> </a:t>
            </a:r>
            <a:r>
              <a:rPr/>
              <a:t>location,</a:t>
            </a:r>
            <a:r>
              <a:rPr/>
              <a:t> </a:t>
            </a:r>
            <a:r>
              <a:rPr/>
              <a:t>Price</a:t>
            </a:r>
            <a:r>
              <a:rPr/>
              <a:t> </a:t>
            </a:r>
            <a:r>
              <a:rPr/>
              <a:t>is</a:t>
            </a:r>
            <a:r>
              <a:rPr/>
              <a:t> </a:t>
            </a:r>
            <a:r>
              <a:rPr/>
              <a:t>mapped</a:t>
            </a:r>
            <a:r>
              <a:rPr/>
              <a:t> </a:t>
            </a:r>
            <a:r>
              <a:rPr/>
              <a:t>to</a:t>
            </a:r>
            <a:r>
              <a:rPr/>
              <a:t> </a:t>
            </a:r>
            <a:r>
              <a:rPr/>
              <a:t>the</a:t>
            </a:r>
            <a:r>
              <a:rPr/>
              <a:t> </a:t>
            </a:r>
            <a:r>
              <a:rPr/>
              <a:t>y</a:t>
            </a:r>
            <a:r>
              <a:rPr/>
              <a:t> </a:t>
            </a:r>
            <a:r>
              <a:rPr/>
              <a:t>location,</a:t>
            </a:r>
            <a:r>
              <a:rPr/>
              <a:t> </a:t>
            </a:r>
            <a:r>
              <a:rPr/>
              <a:t>Acres</a:t>
            </a:r>
            <a:r>
              <a:rPr/>
              <a:t> </a:t>
            </a:r>
            <a:r>
              <a:rPr/>
              <a:t>is</a:t>
            </a:r>
            <a:r>
              <a:rPr/>
              <a:t> </a:t>
            </a:r>
            <a:r>
              <a:rPr/>
              <a:t>mapped</a:t>
            </a:r>
            <a:r>
              <a:rPr/>
              <a:t> </a:t>
            </a:r>
            <a:r>
              <a:rPr/>
              <a:t>to</a:t>
            </a:r>
            <a:r>
              <a:rPr/>
              <a:t> </a:t>
            </a:r>
            <a:r>
              <a:rPr/>
              <a:t>size,</a:t>
            </a:r>
            <a:r>
              <a:rPr/>
              <a:t> </a:t>
            </a:r>
            <a:r>
              <a:rPr/>
              <a:t>Bedrooms</a:t>
            </a:r>
            <a:r>
              <a:rPr/>
              <a:t> </a:t>
            </a:r>
            <a:r>
              <a:rPr/>
              <a:t>is</a:t>
            </a:r>
            <a:r>
              <a:rPr/>
              <a:t> </a:t>
            </a:r>
            <a:r>
              <a:rPr/>
              <a:t>mapped</a:t>
            </a:r>
            <a:r>
              <a:rPr/>
              <a:t> </a:t>
            </a:r>
            <a:r>
              <a:rPr/>
              <a:t>to</a:t>
            </a:r>
            <a:r>
              <a:rPr/>
              <a:t> </a:t>
            </a:r>
            <a:r>
              <a:rPr/>
              <a:t>shape,</a:t>
            </a:r>
            <a:r>
              <a:rPr/>
              <a:t> </a:t>
            </a:r>
            <a:r>
              <a:rPr/>
              <a:t>and</a:t>
            </a:r>
            <a:r>
              <a:rPr/>
              <a:t> </a:t>
            </a:r>
            <a:r>
              <a:rPr/>
              <a:t>Baths</a:t>
            </a:r>
            <a:r>
              <a:rPr/>
              <a:t> </a:t>
            </a:r>
            <a:r>
              <a:rPr/>
              <a:t>is</a:t>
            </a:r>
            <a:r>
              <a:rPr/>
              <a:t> </a:t>
            </a:r>
            <a:r>
              <a:rPr/>
              <a:t>mapped</a:t>
            </a:r>
            <a:r>
              <a:rPr/>
              <a:t> </a:t>
            </a:r>
            <a:r>
              <a:rPr/>
              <a:t>to</a:t>
            </a:r>
            <a:r>
              <a:rPr/>
              <a:t> </a:t>
            </a:r>
            <a:r>
              <a:rPr/>
              <a:t>color.</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You’ve</a:t>
            </a:r>
            <a:r>
              <a:rPr/>
              <a:t> </a:t>
            </a:r>
            <a:r>
              <a:rPr/>
              <a:t>already</a:t>
            </a:r>
            <a:r>
              <a:rPr/>
              <a:t> </a:t>
            </a:r>
            <a:r>
              <a:rPr/>
              <a:t>drawn</a:t>
            </a:r>
            <a:r>
              <a:rPr/>
              <a:t> </a:t>
            </a:r>
            <a:r>
              <a:rPr/>
              <a:t>a</a:t>
            </a:r>
            <a:r>
              <a:rPr/>
              <a:t> </a:t>
            </a:r>
            <a:r>
              <a:rPr/>
              <a:t>basic</a:t>
            </a:r>
            <a:r>
              <a:rPr/>
              <a:t> </a:t>
            </a:r>
            <a:r>
              <a:rPr/>
              <a:t>scatterplot</a:t>
            </a:r>
            <a:r>
              <a:rPr/>
              <a:t> </a:t>
            </a:r>
            <a:r>
              <a:rPr/>
              <a:t>in</a:t>
            </a:r>
            <a:r>
              <a:rPr/>
              <a:t> </a:t>
            </a:r>
            <a:r>
              <a:rPr/>
              <a:t>Python,</a:t>
            </a:r>
            <a:r>
              <a:rPr/>
              <a:t> </a:t>
            </a:r>
            <a:r>
              <a:rPr/>
              <a:t>R,</a:t>
            </a:r>
            <a:r>
              <a:rPr/>
              <a:t> </a:t>
            </a:r>
            <a:r>
              <a:rPr/>
              <a:t>or</a:t>
            </a:r>
            <a:r>
              <a:rPr/>
              <a:t> </a:t>
            </a:r>
            <a:r>
              <a:rPr/>
              <a:t>Tableau.</a:t>
            </a:r>
            <a:r>
              <a:rPr/>
              <a:t> </a:t>
            </a:r>
            <a:r>
              <a:rPr/>
              <a:t>All</a:t>
            </a:r>
            <a:r>
              <a:rPr/>
              <a:t> </a:t>
            </a:r>
            <a:r>
              <a:rPr/>
              <a:t>three</a:t>
            </a:r>
            <a:r>
              <a:rPr/>
              <a:t> </a:t>
            </a:r>
            <a:r>
              <a:rPr/>
              <a:t>systems</a:t>
            </a:r>
            <a:r>
              <a:rPr/>
              <a:t> </a:t>
            </a:r>
            <a:r>
              <a:rPr/>
              <a:t>choose</a:t>
            </a:r>
            <a:r>
              <a:rPr/>
              <a:t> </a:t>
            </a:r>
            <a:r>
              <a:rPr/>
              <a:t>a</a:t>
            </a:r>
            <a:r>
              <a:rPr/>
              <a:t> </a:t>
            </a:r>
            <a:r>
              <a:rPr/>
              <a:t>slightly</a:t>
            </a:r>
            <a:r>
              <a:rPr/>
              <a:t> </a:t>
            </a:r>
            <a:r>
              <a:rPr/>
              <a:t>different</a:t>
            </a:r>
            <a:r>
              <a:rPr/>
              <a:t> </a:t>
            </a:r>
            <a:r>
              <a:rPr/>
              <a:t>visualization,</a:t>
            </a:r>
            <a:r>
              <a:rPr/>
              <a:t> </a:t>
            </a:r>
            <a:r>
              <a:rPr/>
              <a:t>but,</a:t>
            </a:r>
            <a:r>
              <a:rPr/>
              <a:t> </a:t>
            </a:r>
            <a:r>
              <a:rPr/>
              <a:t>for</a:t>
            </a:r>
            <a:r>
              <a:rPr/>
              <a:t> </a:t>
            </a:r>
            <a:r>
              <a:rPr/>
              <a:t>the</a:t>
            </a:r>
            <a:r>
              <a:rPr/>
              <a:t> </a:t>
            </a:r>
            <a:r>
              <a:rPr/>
              <a:t>most</a:t>
            </a:r>
            <a:r>
              <a:rPr/>
              <a:t> </a:t>
            </a:r>
            <a:r>
              <a:rPr/>
              <a:t>part,</a:t>
            </a:r>
            <a:r>
              <a:rPr/>
              <a:t> </a:t>
            </a:r>
            <a:r>
              <a:rPr/>
              <a:t>the</a:t>
            </a:r>
            <a:r>
              <a:rPr/>
              <a:t> </a:t>
            </a:r>
            <a:r>
              <a:rPr/>
              <a:t>graphs</a:t>
            </a:r>
            <a:r>
              <a:rPr/>
              <a:t> </a:t>
            </a:r>
            <a:r>
              <a:rPr/>
              <a:t>look</a:t>
            </a:r>
            <a:r>
              <a:rPr/>
              <a:t> </a:t>
            </a:r>
            <a:r>
              <a:rPr/>
              <a:t>fairly</a:t>
            </a:r>
            <a:r>
              <a:rPr/>
              <a:t> </a:t>
            </a:r>
            <a:r>
              <a:rPr/>
              <a:t>nice.</a:t>
            </a:r>
            <a:r>
              <a:rPr/>
              <a:t> </a:t>
            </a:r>
            <a:r>
              <a:rPr/>
              <a:t>You</a:t>
            </a:r>
            <a:r>
              <a:rPr/>
              <a:t> </a:t>
            </a:r>
            <a:r>
              <a:rPr/>
              <a:t>can</a:t>
            </a:r>
            <a:r>
              <a:rPr/>
              <a:t> </a:t>
            </a:r>
            <a:r>
              <a:rPr/>
              <a:t>change</a:t>
            </a:r>
            <a:r>
              <a:rPr/>
              <a:t> </a:t>
            </a:r>
            <a:r>
              <a:rPr/>
              <a:t>some</a:t>
            </a:r>
            <a:r>
              <a:rPr/>
              <a:t> </a:t>
            </a:r>
            <a:r>
              <a:rPr/>
              <a:t>of</a:t>
            </a:r>
            <a:r>
              <a:rPr/>
              <a:t> </a:t>
            </a:r>
            <a:r>
              <a:rPr/>
              <a:t>those</a:t>
            </a:r>
            <a:r>
              <a:rPr/>
              <a:t> </a:t>
            </a:r>
            <a:r>
              <a:rPr/>
              <a:t>default</a:t>
            </a:r>
            <a:r>
              <a:rPr/>
              <a:t> </a:t>
            </a:r>
            <a:r>
              <a:rPr/>
              <a:t>options.</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Python,</a:t>
            </a:r>
            <a:r>
              <a:rPr/>
              <a:t> </a:t>
            </a:r>
            <a:r>
              <a:rPr/>
              <a:t>you</a:t>
            </a:r>
            <a:r>
              <a:rPr/>
              <a:t> </a:t>
            </a:r>
            <a:r>
              <a:rPr/>
              <a:t>can</a:t>
            </a:r>
            <a:r>
              <a:rPr/>
              <a:t> </a:t>
            </a:r>
            <a:r>
              <a:rPr/>
              <a:t>change</a:t>
            </a:r>
            <a:r>
              <a:rPr/>
              <a:t> </a:t>
            </a:r>
            <a:r>
              <a:rPr/>
              <a:t>the</a:t>
            </a:r>
            <a:r>
              <a:rPr/>
              <a:t> </a:t>
            </a:r>
            <a:r>
              <a:rPr/>
              <a:t>default</a:t>
            </a:r>
            <a:r>
              <a:rPr/>
              <a:t> </a:t>
            </a:r>
            <a:r>
              <a:rPr/>
              <a:t>from</a:t>
            </a:r>
            <a:r>
              <a:rPr/>
              <a:t> </a:t>
            </a:r>
            <a:r>
              <a:rPr/>
              <a:t>blue</a:t>
            </a:r>
            <a:r>
              <a:rPr/>
              <a:t> </a:t>
            </a:r>
            <a:r>
              <a:rPr/>
              <a:t>circles</a:t>
            </a:r>
            <a:r>
              <a:rPr/>
              <a:t> </a:t>
            </a:r>
            <a:r>
              <a:rPr/>
              <a:t>to</a:t>
            </a:r>
            <a:r>
              <a:rPr/>
              <a:t> </a:t>
            </a:r>
            <a:r>
              <a:rPr/>
              <a:t>green</a:t>
            </a:r>
            <a:r>
              <a:rPr/>
              <a:t> </a:t>
            </a:r>
            <a:r>
              <a:rPr/>
              <a:t>squares</a:t>
            </a:r>
            <a:r>
              <a:rPr/>
              <a:t> </a:t>
            </a:r>
            <a:r>
              <a:rPr/>
              <a:t>in</a:t>
            </a:r>
            <a:r>
              <a:rPr/>
              <a:t> </a:t>
            </a:r>
            <a:r>
              <a:rPr/>
              <a:t>the</a:t>
            </a:r>
            <a:r>
              <a:rPr/>
              <a:t> </a:t>
            </a:r>
            <a:r>
              <a:rPr/>
              <a:t>mark_point</a:t>
            </a:r>
            <a:r>
              <a:rPr/>
              <a:t> </a:t>
            </a:r>
            <a:r>
              <a:rPr/>
              <a:t>function.</a:t>
            </a:r>
            <a:r>
              <a:rPr/>
              <a:t> </a:t>
            </a:r>
            <a:r>
              <a:rPr/>
              <a:t>In</a:t>
            </a:r>
            <a:r>
              <a:rPr/>
              <a:t> </a:t>
            </a:r>
            <a:r>
              <a:rPr/>
              <a:t>R,</a:t>
            </a:r>
            <a:r>
              <a:rPr/>
              <a:t> </a:t>
            </a:r>
            <a:r>
              <a:rPr/>
              <a:t>you</a:t>
            </a:r>
            <a:r>
              <a:rPr/>
              <a:t> </a:t>
            </a:r>
            <a:r>
              <a:rPr/>
              <a:t>do</a:t>
            </a:r>
            <a:r>
              <a:rPr/>
              <a:t> </a:t>
            </a:r>
            <a:r>
              <a:rPr/>
              <a:t>this</a:t>
            </a:r>
            <a:r>
              <a:rPr/>
              <a:t> </a:t>
            </a:r>
            <a:r>
              <a:rPr/>
              <a:t>inside</a:t>
            </a:r>
            <a:r>
              <a:rPr/>
              <a:t> </a:t>
            </a:r>
            <a:r>
              <a:rPr/>
              <a:t>the</a:t>
            </a:r>
            <a:r>
              <a:rPr/>
              <a:t> </a:t>
            </a:r>
            <a:r>
              <a:rPr/>
              <a:t>geom_point</a:t>
            </a:r>
            <a:r>
              <a:rPr/>
              <a:t> </a:t>
            </a:r>
            <a:r>
              <a:rPr/>
              <a:t>function.</a:t>
            </a:r>
            <a:r>
              <a:rPr/>
              <a:t> </a:t>
            </a:r>
            <a:r>
              <a:rPr/>
              <a:t>In</a:t>
            </a:r>
            <a:r>
              <a:rPr/>
              <a:t> </a:t>
            </a:r>
            <a:r>
              <a:rPr/>
              <a:t>Tableau,</a:t>
            </a:r>
            <a:r>
              <a:rPr/>
              <a:t> </a:t>
            </a:r>
            <a:r>
              <a:rPr/>
              <a:t>you</a:t>
            </a:r>
            <a:r>
              <a:rPr/>
              <a:t> </a:t>
            </a:r>
            <a:r>
              <a:rPr/>
              <a:t>have</a:t>
            </a:r>
            <a:r>
              <a:rPr/>
              <a:t> </a:t>
            </a:r>
            <a:r>
              <a:rPr/>
              <a:t>to</a:t>
            </a:r>
            <a:r>
              <a:rPr/>
              <a:t> </a:t>
            </a:r>
            <a:r>
              <a:rPr/>
              <a:t>click</a:t>
            </a:r>
            <a:r>
              <a:rPr/>
              <a:t> </a:t>
            </a:r>
            <a:r>
              <a:rPr/>
              <a:t>on</a:t>
            </a:r>
            <a:r>
              <a:rPr/>
              <a:t> </a:t>
            </a:r>
            <a:r>
              <a:rPr/>
              <a:t>the</a:t>
            </a:r>
            <a:r>
              <a:rPr/>
              <a:t> </a:t>
            </a:r>
            <a:r>
              <a:rPr/>
              <a:t>color</a:t>
            </a:r>
            <a:r>
              <a:rPr/>
              <a:t> </a:t>
            </a:r>
            <a:r>
              <a:rPr/>
              <a:t>and</a:t>
            </a:r>
            <a:r>
              <a:rPr/>
              <a:t> </a:t>
            </a:r>
            <a:r>
              <a:rPr/>
              <a:t>shape</a:t>
            </a:r>
            <a:r>
              <a:rPr/>
              <a:t> </a:t>
            </a:r>
            <a:r>
              <a:rPr/>
              <a:t>buttons</a:t>
            </a:r>
            <a:r>
              <a:rPr/>
              <a:t> </a:t>
            </a:r>
            <a:r>
              <a:rPr/>
              <a:t>to</a:t>
            </a:r>
            <a:r>
              <a:rPr/>
              <a:t> </a:t>
            </a:r>
            <a:r>
              <a:rPr/>
              <a:t>change</a:t>
            </a:r>
            <a:r>
              <a:rPr/>
              <a:t> </a:t>
            </a:r>
            <a:r>
              <a:rPr/>
              <a:t>the</a:t>
            </a:r>
            <a:r>
              <a:rPr/>
              <a:t> </a:t>
            </a:r>
            <a:r>
              <a:rPr/>
              <a:t>defaults.</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plot</a:t>
            </a:r>
            <a:r>
              <a:rPr/>
              <a:t> </a:t>
            </a:r>
            <a:r>
              <a:rPr/>
              <a:t>show</a:t>
            </a:r>
            <a:r>
              <a:rPr/>
              <a:t> </a:t>
            </a:r>
            <a:r>
              <a:rPr/>
              <a:t>only</a:t>
            </a:r>
            <a:r>
              <a:rPr/>
              <a:t> </a:t>
            </a:r>
            <a:r>
              <a:rPr/>
              <a:t>two</a:t>
            </a:r>
            <a:r>
              <a:rPr/>
              <a:t> </a:t>
            </a:r>
            <a:r>
              <a:rPr/>
              <a:t>data</a:t>
            </a:r>
            <a:r>
              <a:rPr/>
              <a:t> </a:t>
            </a:r>
            <a:r>
              <a:rPr/>
              <a:t>points,</a:t>
            </a:r>
            <a:r>
              <a:rPr/>
              <a:t> </a:t>
            </a:r>
            <a:r>
              <a:rPr/>
              <a:t>and</a:t>
            </a:r>
            <a:r>
              <a:rPr/>
              <a:t> </a:t>
            </a:r>
            <a:r>
              <a:rPr/>
              <a:t>is</a:t>
            </a:r>
            <a:r>
              <a:rPr/>
              <a:t> </a:t>
            </a:r>
            <a:r>
              <a:rPr/>
              <a:t>labeled</a:t>
            </a:r>
            <a:r>
              <a:rPr/>
              <a:t> </a:t>
            </a:r>
            <a:r>
              <a:rPr/>
              <a:t>with</a:t>
            </a:r>
            <a:r>
              <a:rPr/>
              <a:t> </a:t>
            </a:r>
            <a:r>
              <a:rPr/>
              <a:t>the</a:t>
            </a:r>
            <a:r>
              <a:rPr/>
              <a:t> </a:t>
            </a:r>
            <a:r>
              <a:rPr/>
              <a:t>variable</a:t>
            </a:r>
            <a:r>
              <a:rPr/>
              <a:t> </a:t>
            </a:r>
            <a:r>
              <a:rPr/>
              <a:t>age,</a:t>
            </a:r>
            <a:r>
              <a:rPr/>
              <a:t> </a:t>
            </a:r>
            <a:r>
              <a:rPr/>
              <a:t>corresponding</a:t>
            </a:r>
            <a:r>
              <a:rPr/>
              <a:t> </a:t>
            </a:r>
            <a:r>
              <a:rPr/>
              <a:t>to</a:t>
            </a:r>
            <a:r>
              <a:rPr/>
              <a:t> </a:t>
            </a:r>
            <a:r>
              <a:rPr/>
              <a:t>the</a:t>
            </a:r>
            <a:r>
              <a:rPr/>
              <a:t> </a:t>
            </a:r>
            <a:r>
              <a:rPr/>
              <a:t>X</a:t>
            </a:r>
            <a:r>
              <a:rPr/>
              <a:t> </a:t>
            </a:r>
            <a:r>
              <a:rPr/>
              <a:t>location.</a:t>
            </a:r>
          </a:p>
          <a:p>
            <a:pPr lvl="0" marL="0" indent="0">
              <a:buNone/>
            </a:pPr>
          </a:p>
          <a:p>
            <a:pPr lvl="0" marL="0" indent="0">
              <a:buNone/>
            </a:pPr>
            <a:r>
              <a:rPr/>
              <a:t>The</a:t>
            </a:r>
            <a:r>
              <a:rPr/>
              <a:t> </a:t>
            </a:r>
            <a:r>
              <a:rPr/>
              <a:t>point</a:t>
            </a:r>
            <a:r>
              <a:rPr/>
              <a:t> </a:t>
            </a:r>
            <a:r>
              <a:rPr/>
              <a:t>in</a:t>
            </a:r>
            <a:r>
              <a:rPr/>
              <a:t> </a:t>
            </a:r>
            <a:r>
              <a:rPr/>
              <a:t>the</a:t>
            </a:r>
            <a:r>
              <a:rPr/>
              <a:t> </a:t>
            </a:r>
            <a:r>
              <a:rPr/>
              <a:t>upper</a:t>
            </a:r>
            <a:r>
              <a:rPr/>
              <a:t> </a:t>
            </a:r>
            <a:r>
              <a:rPr/>
              <a:t>left</a:t>
            </a:r>
            <a:r>
              <a:rPr/>
              <a:t> </a:t>
            </a:r>
            <a:r>
              <a:rPr/>
              <a:t>corner</a:t>
            </a:r>
            <a:r>
              <a:rPr/>
              <a:t> </a:t>
            </a:r>
            <a:r>
              <a:rPr/>
              <a:t>is</a:t>
            </a:r>
            <a:r>
              <a:rPr/>
              <a:t> </a:t>
            </a:r>
            <a:r>
              <a:rPr/>
              <a:t>a</a:t>
            </a:r>
            <a:r>
              <a:rPr/>
              <a:t> </a:t>
            </a:r>
            <a:r>
              <a:rPr/>
              <a:t>young</a:t>
            </a:r>
            <a:r>
              <a:rPr/>
              <a:t> </a:t>
            </a:r>
            <a:r>
              <a:rPr/>
              <a:t>house,</a:t>
            </a:r>
            <a:r>
              <a:rPr/>
              <a:t> </a:t>
            </a:r>
            <a:r>
              <a:rPr/>
              <a:t>only</a:t>
            </a:r>
            <a:r>
              <a:rPr/>
              <a:t> </a:t>
            </a:r>
            <a:r>
              <a:rPr/>
              <a:t>14</a:t>
            </a:r>
            <a:r>
              <a:rPr/>
              <a:t> </a:t>
            </a:r>
            <a:r>
              <a:rPr/>
              <a:t>years</a:t>
            </a:r>
            <a:r>
              <a:rPr/>
              <a:t> </a:t>
            </a:r>
            <a:r>
              <a:rPr/>
              <a:t>old.</a:t>
            </a:r>
            <a:r>
              <a:rPr/>
              <a:t> </a:t>
            </a:r>
            <a:r>
              <a:rPr/>
              <a:t>The</a:t>
            </a:r>
            <a:r>
              <a:rPr/>
              <a:t> </a:t>
            </a:r>
            <a:r>
              <a:rPr/>
              <a:t>point</a:t>
            </a:r>
            <a:r>
              <a:rPr/>
              <a:t> </a:t>
            </a:r>
            <a:r>
              <a:rPr/>
              <a:t>in</a:t>
            </a:r>
            <a:r>
              <a:rPr/>
              <a:t> </a:t>
            </a:r>
            <a:r>
              <a:rPr/>
              <a:t>the</a:t>
            </a:r>
            <a:r>
              <a:rPr/>
              <a:t> </a:t>
            </a:r>
            <a:r>
              <a:rPr/>
              <a:t>lower</a:t>
            </a:r>
            <a:r>
              <a:rPr/>
              <a:t> </a:t>
            </a:r>
            <a:r>
              <a:rPr/>
              <a:t>right</a:t>
            </a:r>
            <a:r>
              <a:rPr/>
              <a:t> </a:t>
            </a:r>
            <a:r>
              <a:rPr/>
              <a:t>corner</a:t>
            </a:r>
            <a:r>
              <a:rPr/>
              <a:t> </a:t>
            </a:r>
            <a:r>
              <a:rPr/>
              <a:t>is</a:t>
            </a:r>
            <a:r>
              <a:rPr/>
              <a:t> </a:t>
            </a:r>
            <a:r>
              <a:rPr/>
              <a:t>an</a:t>
            </a:r>
            <a:r>
              <a:rPr/>
              <a:t> </a:t>
            </a:r>
            <a:r>
              <a:rPr/>
              <a:t>old</a:t>
            </a:r>
            <a:r>
              <a:rPr/>
              <a:t> </a:t>
            </a:r>
            <a:r>
              <a:rPr/>
              <a:t>house,</a:t>
            </a:r>
            <a:r>
              <a:rPr/>
              <a:t> </a:t>
            </a:r>
            <a:r>
              <a:rPr/>
              <a:t>233</a:t>
            </a:r>
            <a:r>
              <a:rPr/>
              <a:t> </a:t>
            </a:r>
            <a:r>
              <a:rPr/>
              <a:t>years</a:t>
            </a:r>
            <a:r>
              <a:rPr/>
              <a:t> </a:t>
            </a:r>
            <a:r>
              <a:rPr/>
              <a:t>old.</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plot</a:t>
            </a:r>
            <a:r>
              <a:rPr/>
              <a:t> </a:t>
            </a:r>
            <a:r>
              <a:rPr/>
              <a:t>is</a:t>
            </a:r>
            <a:r>
              <a:rPr/>
              <a:t> </a:t>
            </a:r>
            <a:r>
              <a:rPr/>
              <a:t>labeled</a:t>
            </a:r>
            <a:r>
              <a:rPr/>
              <a:t> </a:t>
            </a:r>
            <a:r>
              <a:rPr/>
              <a:t>with</a:t>
            </a:r>
            <a:r>
              <a:rPr/>
              <a:t> </a:t>
            </a:r>
            <a:r>
              <a:rPr/>
              <a:t>the</a:t>
            </a:r>
            <a:r>
              <a:rPr/>
              <a:t> </a:t>
            </a:r>
            <a:r>
              <a:rPr/>
              <a:t>variable</a:t>
            </a:r>
            <a:r>
              <a:rPr/>
              <a:t> </a:t>
            </a:r>
            <a:r>
              <a:rPr/>
              <a:t>Price,</a:t>
            </a:r>
            <a:r>
              <a:rPr/>
              <a:t> </a:t>
            </a:r>
            <a:r>
              <a:rPr/>
              <a:t>corresponding</a:t>
            </a:r>
            <a:r>
              <a:rPr/>
              <a:t> </a:t>
            </a:r>
            <a:r>
              <a:rPr/>
              <a:t>to</a:t>
            </a:r>
            <a:r>
              <a:rPr/>
              <a:t> </a:t>
            </a:r>
            <a:r>
              <a:rPr/>
              <a:t>the</a:t>
            </a:r>
            <a:r>
              <a:rPr/>
              <a:t> </a:t>
            </a:r>
            <a:r>
              <a:rPr/>
              <a:t>Y</a:t>
            </a:r>
            <a:r>
              <a:rPr/>
              <a:t> </a:t>
            </a:r>
            <a:r>
              <a:rPr/>
              <a:t>location.</a:t>
            </a:r>
          </a:p>
          <a:p>
            <a:pPr lvl="0" marL="0" indent="0">
              <a:buNone/>
            </a:pPr>
          </a:p>
          <a:p>
            <a:pPr lvl="0" marL="0" indent="0">
              <a:buNone/>
            </a:pPr>
            <a:r>
              <a:rPr/>
              <a:t>The</a:t>
            </a:r>
            <a:r>
              <a:rPr/>
              <a:t> </a:t>
            </a:r>
            <a:r>
              <a:rPr/>
              <a:t>point</a:t>
            </a:r>
            <a:r>
              <a:rPr/>
              <a:t> </a:t>
            </a:r>
            <a:r>
              <a:rPr/>
              <a:t>in</a:t>
            </a:r>
            <a:r>
              <a:rPr/>
              <a:t> </a:t>
            </a:r>
            <a:r>
              <a:rPr/>
              <a:t>the</a:t>
            </a:r>
            <a:r>
              <a:rPr/>
              <a:t> </a:t>
            </a:r>
            <a:r>
              <a:rPr/>
              <a:t>upper</a:t>
            </a:r>
            <a:r>
              <a:rPr/>
              <a:t> </a:t>
            </a:r>
            <a:r>
              <a:rPr/>
              <a:t>left</a:t>
            </a:r>
            <a:r>
              <a:rPr/>
              <a:t> </a:t>
            </a:r>
            <a:r>
              <a:rPr/>
              <a:t>corner</a:t>
            </a:r>
            <a:r>
              <a:rPr/>
              <a:t> </a:t>
            </a:r>
            <a:r>
              <a:rPr/>
              <a:t>is</a:t>
            </a:r>
            <a:r>
              <a:rPr/>
              <a:t> </a:t>
            </a:r>
            <a:r>
              <a:rPr/>
              <a:t>an</a:t>
            </a:r>
            <a:r>
              <a:rPr/>
              <a:t> </a:t>
            </a:r>
            <a:r>
              <a:rPr/>
              <a:t>expensive</a:t>
            </a:r>
            <a:r>
              <a:rPr/>
              <a:t> </a:t>
            </a:r>
            <a:r>
              <a:rPr/>
              <a:t>house,</a:t>
            </a:r>
            <a:r>
              <a:rPr/>
              <a:t> </a:t>
            </a:r>
            <a:r>
              <a:rPr/>
              <a:t>over</a:t>
            </a:r>
            <a:r>
              <a:rPr/>
              <a:t> </a:t>
            </a:r>
            <a:r>
              <a:rPr/>
              <a:t>a</a:t>
            </a:r>
            <a:r>
              <a:rPr/>
              <a:t> </a:t>
            </a:r>
            <a:r>
              <a:rPr/>
              <a:t>half</a:t>
            </a:r>
            <a:r>
              <a:rPr/>
              <a:t> </a:t>
            </a:r>
            <a:r>
              <a:rPr/>
              <a:t>million</a:t>
            </a:r>
            <a:r>
              <a:rPr/>
              <a:t> </a:t>
            </a:r>
            <a:r>
              <a:rPr/>
              <a:t>dollars.</a:t>
            </a:r>
            <a:r>
              <a:rPr/>
              <a:t> </a:t>
            </a:r>
            <a:r>
              <a:rPr/>
              <a:t>The</a:t>
            </a:r>
            <a:r>
              <a:rPr/>
              <a:t> </a:t>
            </a:r>
            <a:r>
              <a:rPr/>
              <a:t>point</a:t>
            </a:r>
            <a:r>
              <a:rPr/>
              <a:t> </a:t>
            </a:r>
            <a:r>
              <a:rPr/>
              <a:t>in</a:t>
            </a:r>
            <a:r>
              <a:rPr/>
              <a:t> </a:t>
            </a:r>
            <a:r>
              <a:rPr/>
              <a:t>the</a:t>
            </a:r>
            <a:r>
              <a:rPr/>
              <a:t> </a:t>
            </a:r>
            <a:r>
              <a:rPr/>
              <a:t>lower</a:t>
            </a:r>
            <a:r>
              <a:rPr/>
              <a:t> </a:t>
            </a:r>
            <a:r>
              <a:rPr/>
              <a:t>right</a:t>
            </a:r>
            <a:r>
              <a:rPr/>
              <a:t> </a:t>
            </a:r>
            <a:r>
              <a:rPr/>
              <a:t>corner</a:t>
            </a:r>
            <a:r>
              <a:rPr/>
              <a:t> </a:t>
            </a:r>
            <a:r>
              <a:rPr/>
              <a:t>is</a:t>
            </a:r>
            <a:r>
              <a:rPr/>
              <a:t> </a:t>
            </a:r>
            <a:r>
              <a:rPr/>
              <a:t>a</a:t>
            </a:r>
            <a:r>
              <a:rPr/>
              <a:t> </a:t>
            </a:r>
            <a:r>
              <a:rPr/>
              <a:t>cheap</a:t>
            </a:r>
            <a:r>
              <a:rPr/>
              <a:t> </a:t>
            </a:r>
            <a:r>
              <a:rPr/>
              <a:t>house,</a:t>
            </a:r>
            <a:r>
              <a:rPr/>
              <a:t> </a:t>
            </a:r>
            <a:r>
              <a:rPr/>
              <a:t>about</a:t>
            </a:r>
            <a:r>
              <a:rPr/>
              <a:t> </a:t>
            </a:r>
            <a:r>
              <a:rPr/>
              <a:t>one-tenth</a:t>
            </a:r>
            <a:r>
              <a:rPr/>
              <a:t> </a:t>
            </a:r>
            <a:r>
              <a:rPr/>
              <a:t>of</a:t>
            </a:r>
            <a:r>
              <a:rPr/>
              <a:t> </a:t>
            </a:r>
            <a:r>
              <a:rPr/>
              <a:t>the</a:t>
            </a:r>
            <a:r>
              <a:rPr/>
              <a:t> </a:t>
            </a:r>
            <a:r>
              <a:rPr/>
              <a:t>price.</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Tableau,</a:t>
            </a:r>
            <a:r>
              <a:rPr/>
              <a:t> </a:t>
            </a:r>
            <a:r>
              <a:rPr/>
              <a:t>click</a:t>
            </a:r>
            <a:r>
              <a:rPr/>
              <a:t> </a:t>
            </a:r>
            <a:r>
              <a:rPr/>
              <a:t>on</a:t>
            </a:r>
            <a:r>
              <a:rPr/>
              <a:t> </a:t>
            </a:r>
            <a:r>
              <a:rPr/>
              <a:t>Age</a:t>
            </a:r>
            <a:r>
              <a:rPr/>
              <a:t> </a:t>
            </a:r>
            <a:r>
              <a:rPr/>
              <a:t>in</a:t>
            </a:r>
            <a:r>
              <a:rPr/>
              <a:t> </a:t>
            </a:r>
            <a:r>
              <a:rPr/>
              <a:t>the</a:t>
            </a:r>
            <a:r>
              <a:rPr/>
              <a:t> </a:t>
            </a:r>
            <a:r>
              <a:rPr/>
              <a:t>Columns</a:t>
            </a:r>
            <a:r>
              <a:rPr/>
              <a:t> </a:t>
            </a:r>
            <a:r>
              <a:rPr/>
              <a:t>field</a:t>
            </a:r>
            <a:r>
              <a:rPr/>
              <a:t> </a:t>
            </a:r>
            <a:r>
              <a:rPr/>
              <a:t>and</a:t>
            </a:r>
            <a:r>
              <a:rPr/>
              <a:t> </a:t>
            </a:r>
            <a:r>
              <a:rPr/>
              <a:t>choose</a:t>
            </a:r>
            <a:r>
              <a:rPr/>
              <a:t> </a:t>
            </a:r>
            <a:r>
              <a:rPr/>
              <a:t>the</a:t>
            </a:r>
            <a:r>
              <a:rPr/>
              <a:t> </a:t>
            </a:r>
            <a:r>
              <a:rPr/>
              <a:t>remove</a:t>
            </a:r>
            <a:r>
              <a:rPr/>
              <a:t> </a:t>
            </a:r>
            <a:r>
              <a:rPr/>
              <a:t>option.</a:t>
            </a:r>
            <a:r>
              <a:rPr/>
              <a:t> </a:t>
            </a:r>
            <a:r>
              <a:rPr/>
              <a:t>The</a:t>
            </a:r>
            <a:r>
              <a:rPr/>
              <a:t> </a:t>
            </a:r>
            <a:r>
              <a:rPr/>
              <a:t>graph</a:t>
            </a:r>
            <a:r>
              <a:rPr/>
              <a:t> </a:t>
            </a:r>
            <a:r>
              <a:rPr/>
              <a:t>looks</a:t>
            </a:r>
            <a:r>
              <a:rPr/>
              <a:t> </a:t>
            </a:r>
            <a:r>
              <a:rPr/>
              <a:t>a</a:t>
            </a:r>
            <a:r>
              <a:rPr/>
              <a:t> </a:t>
            </a:r>
            <a:r>
              <a:rPr/>
              <a:t>bit</a:t>
            </a:r>
            <a:r>
              <a:rPr/>
              <a:t> </a:t>
            </a:r>
            <a:r>
              <a:rPr/>
              <a:t>weird</a:t>
            </a:r>
            <a:r>
              <a:rPr/>
              <a:t> </a:t>
            </a:r>
            <a:r>
              <a:rPr/>
              <a:t>with</a:t>
            </a:r>
            <a:r>
              <a:rPr/>
              <a:t> </a:t>
            </a:r>
            <a:r>
              <a:rPr/>
              <a:t>no</a:t>
            </a:r>
            <a:r>
              <a:rPr/>
              <a:t> </a:t>
            </a:r>
            <a:r>
              <a:rPr/>
              <a:t>columns,</a:t>
            </a:r>
            <a:r>
              <a:rPr/>
              <a:t> </a:t>
            </a:r>
            <a:r>
              <a:rPr/>
              <a:t>but</a:t>
            </a:r>
            <a:r>
              <a:rPr/>
              <a:t> </a:t>
            </a:r>
            <a:r>
              <a:rPr/>
              <a:t>ignore</a:t>
            </a:r>
            <a:r>
              <a:rPr/>
              <a:t> </a:t>
            </a:r>
            <a:r>
              <a:rPr/>
              <a:t>it.</a:t>
            </a:r>
            <a:r>
              <a:rPr/>
              <a:t> </a:t>
            </a:r>
            <a:r>
              <a:rPr/>
              <a:t>Drag</a:t>
            </a:r>
            <a:r>
              <a:rPr/>
              <a:t> </a:t>
            </a:r>
            <a:r>
              <a:rPr/>
              <a:t>Bedrooms</a:t>
            </a:r>
            <a:r>
              <a:rPr/>
              <a:t> </a:t>
            </a:r>
            <a:r>
              <a:rPr/>
              <a:t>over</a:t>
            </a:r>
            <a:r>
              <a:rPr/>
              <a:t> </a:t>
            </a:r>
            <a:r>
              <a:rPr/>
              <a:t>to</a:t>
            </a:r>
            <a:r>
              <a:rPr/>
              <a:t> </a:t>
            </a:r>
            <a:r>
              <a:rPr/>
              <a:t>the</a:t>
            </a:r>
            <a:r>
              <a:rPr/>
              <a:t> </a:t>
            </a:r>
            <a:r>
              <a:rPr/>
              <a:t>Columns</a:t>
            </a:r>
            <a:r>
              <a:rPr/>
              <a:t> </a:t>
            </a:r>
            <a:r>
              <a:rPr/>
              <a:t>field.</a:t>
            </a:r>
            <a:r>
              <a:rPr/>
              <a:t> </a:t>
            </a:r>
            <a:r>
              <a:rPr/>
              <a:t>Tableau</a:t>
            </a:r>
            <a:r>
              <a:rPr/>
              <a:t> </a:t>
            </a:r>
            <a:r>
              <a:rPr/>
              <a:t>wants</a:t>
            </a:r>
            <a:r>
              <a:rPr/>
              <a:t> </a:t>
            </a:r>
            <a:r>
              <a:rPr/>
              <a:t>to</a:t>
            </a:r>
            <a:r>
              <a:rPr/>
              <a:t> </a:t>
            </a:r>
            <a:r>
              <a:rPr/>
              <a:t>use</a:t>
            </a:r>
            <a:r>
              <a:rPr/>
              <a:t> </a:t>
            </a:r>
            <a:r>
              <a:rPr/>
              <a:t>a</a:t>
            </a:r>
            <a:r>
              <a:rPr/>
              <a:t> </a:t>
            </a:r>
            <a:r>
              <a:rPr/>
              <a:t>sum,</a:t>
            </a:r>
            <a:r>
              <a:rPr/>
              <a:t> </a:t>
            </a:r>
            <a:r>
              <a:rPr/>
              <a:t>but</a:t>
            </a:r>
            <a:r>
              <a:rPr/>
              <a:t> </a:t>
            </a:r>
            <a:r>
              <a:rPr/>
              <a:t>you</a:t>
            </a:r>
            <a:r>
              <a:rPr/>
              <a:t> </a:t>
            </a:r>
            <a:r>
              <a:rPr/>
              <a:t>want</a:t>
            </a:r>
            <a:r>
              <a:rPr/>
              <a:t> </a:t>
            </a:r>
            <a:r>
              <a:rPr/>
              <a:t>individual</a:t>
            </a:r>
            <a:r>
              <a:rPr/>
              <a:t> </a:t>
            </a:r>
            <a:r>
              <a:rPr/>
              <a:t>data</a:t>
            </a:r>
            <a:r>
              <a:rPr/>
              <a:t> </a:t>
            </a:r>
            <a:r>
              <a:rPr/>
              <a:t>points.</a:t>
            </a:r>
            <a:r>
              <a:rPr/>
              <a:t> </a:t>
            </a:r>
            <a:r>
              <a:rPr/>
              <a:t>So</a:t>
            </a:r>
            <a:r>
              <a:rPr/>
              <a:t> </a:t>
            </a:r>
            <a:r>
              <a:rPr/>
              <a:t>click</a:t>
            </a:r>
            <a:r>
              <a:rPr/>
              <a:t> </a:t>
            </a:r>
            <a:r>
              <a:rPr/>
              <a:t>on</a:t>
            </a:r>
            <a:r>
              <a:rPr/>
              <a:t> </a:t>
            </a:r>
            <a:r>
              <a:rPr/>
              <a:t>SUM(Bedrooms)</a:t>
            </a:r>
            <a:r>
              <a:rPr/>
              <a:t> </a:t>
            </a:r>
            <a:r>
              <a:rPr/>
              <a:t>and</a:t>
            </a:r>
            <a:r>
              <a:rPr/>
              <a:t> </a:t>
            </a:r>
            <a:r>
              <a:rPr/>
              <a:t>change</a:t>
            </a:r>
            <a:r>
              <a:rPr/>
              <a:t> </a:t>
            </a:r>
            <a:r>
              <a:rPr/>
              <a:t>it</a:t>
            </a:r>
            <a:r>
              <a:rPr/>
              <a:t> </a:t>
            </a:r>
            <a:r>
              <a:rPr/>
              <a:t>to</a:t>
            </a:r>
            <a:r>
              <a:rPr/>
              <a:t> </a:t>
            </a:r>
            <a:r>
              <a:rPr/>
              <a:t>a</a:t>
            </a:r>
            <a:r>
              <a:rPr/>
              <a:t> </a:t>
            </a:r>
            <a:r>
              <a:rPr/>
              <a:t>Dimension.</a:t>
            </a:r>
          </a:p>
        </p:txBody>
      </p:sp>
      <p:sp>
        <p:nvSpPr>
          <p:cNvPr id="4" name="Slide Number Placeholder 3"/>
          <p:cNvSpPr>
            <a:spLocks noGrp="1"/>
          </p:cNvSpPr>
          <p:nvPr>
            <p:ph type="sldNum" sz="quarter" idx="10"/>
          </p:nvPr>
        </p:nvSpPr>
        <p:spPr/>
        <p:txBody>
          <a:bodyPr/>
          <a:lstStyle/>
          <a:p>
            <a:fld id="{18BDFEC3-8487-43E8-A154-7C12CBC1FFF2}" type="slidenum">
              <a:rPr lang="en-US"/>
              <a:t>60</a:t>
            </a:fld>
            <a:endParaRPr lang="en-US"/>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house</a:t>
            </a:r>
            <a:r>
              <a:rPr/>
              <a:t> </a:t>
            </a:r>
            <a:r>
              <a:rPr/>
              <a:t>in</a:t>
            </a:r>
            <a:r>
              <a:rPr/>
              <a:t> </a:t>
            </a:r>
            <a:r>
              <a:rPr/>
              <a:t>the</a:t>
            </a:r>
            <a:r>
              <a:rPr/>
              <a:t> </a:t>
            </a:r>
            <a:r>
              <a:rPr/>
              <a:t>upper</a:t>
            </a:r>
            <a:r>
              <a:rPr/>
              <a:t> </a:t>
            </a:r>
            <a:r>
              <a:rPr/>
              <a:t>left</a:t>
            </a:r>
            <a:r>
              <a:rPr/>
              <a:t> </a:t>
            </a:r>
            <a:r>
              <a:rPr/>
              <a:t>corner</a:t>
            </a:r>
            <a:r>
              <a:rPr/>
              <a:t> </a:t>
            </a:r>
            <a:r>
              <a:rPr/>
              <a:t>has</a:t>
            </a:r>
            <a:r>
              <a:rPr/>
              <a:t> </a:t>
            </a:r>
            <a:r>
              <a:rPr/>
              <a:t>four</a:t>
            </a:r>
            <a:r>
              <a:rPr/>
              <a:t> </a:t>
            </a:r>
            <a:r>
              <a:rPr/>
              <a:t>bedrooms,</a:t>
            </a:r>
            <a:r>
              <a:rPr/>
              <a:t> </a:t>
            </a:r>
            <a:r>
              <a:rPr/>
              <a:t>and</a:t>
            </a:r>
            <a:r>
              <a:rPr/>
              <a:t> </a:t>
            </a:r>
            <a:r>
              <a:rPr/>
              <a:t>the</a:t>
            </a:r>
            <a:r>
              <a:rPr/>
              <a:t> </a:t>
            </a:r>
            <a:r>
              <a:rPr/>
              <a:t>house</a:t>
            </a:r>
            <a:r>
              <a:rPr/>
              <a:t> </a:t>
            </a:r>
            <a:r>
              <a:rPr/>
              <a:t>in</a:t>
            </a:r>
            <a:r>
              <a:rPr/>
              <a:t> </a:t>
            </a:r>
            <a:r>
              <a:rPr/>
              <a:t>the</a:t>
            </a:r>
            <a:r>
              <a:rPr/>
              <a:t> </a:t>
            </a:r>
            <a:r>
              <a:rPr/>
              <a:t>lower</a:t>
            </a:r>
            <a:r>
              <a:rPr/>
              <a:t> </a:t>
            </a:r>
            <a:r>
              <a:rPr/>
              <a:t>right</a:t>
            </a:r>
            <a:r>
              <a:rPr/>
              <a:t> </a:t>
            </a:r>
            <a:r>
              <a:rPr/>
              <a:t>corner</a:t>
            </a:r>
            <a:r>
              <a:rPr/>
              <a:t> </a:t>
            </a:r>
            <a:r>
              <a:rPr/>
              <a:t>has</a:t>
            </a:r>
            <a:r>
              <a:rPr/>
              <a:t> </a:t>
            </a:r>
            <a:r>
              <a:rPr/>
              <a:t>five</a:t>
            </a:r>
            <a:r>
              <a:rPr/>
              <a:t> </a:t>
            </a:r>
            <a:r>
              <a:rPr/>
              <a:t>bedrooms.</a:t>
            </a:r>
            <a:r>
              <a:rPr/>
              <a:t> </a:t>
            </a:r>
            <a:r>
              <a:rPr/>
              <a:t>You</a:t>
            </a:r>
            <a:r>
              <a:rPr/>
              <a:t> </a:t>
            </a:r>
            <a:r>
              <a:rPr/>
              <a:t>use</a:t>
            </a:r>
            <a:r>
              <a:rPr/>
              <a:t> </a:t>
            </a:r>
            <a:r>
              <a:rPr/>
              <a:t>circles</a:t>
            </a:r>
            <a:r>
              <a:rPr/>
              <a:t> </a:t>
            </a:r>
            <a:r>
              <a:rPr/>
              <a:t>and</a:t>
            </a:r>
            <a:r>
              <a:rPr/>
              <a:t> </a:t>
            </a:r>
            <a:r>
              <a:rPr/>
              <a:t>triangles</a:t>
            </a:r>
            <a:r>
              <a:rPr/>
              <a:t> </a:t>
            </a:r>
            <a:r>
              <a:rPr/>
              <a:t>to</a:t>
            </a:r>
            <a:r>
              <a:rPr/>
              <a:t> </a:t>
            </a:r>
            <a:r>
              <a:rPr/>
              <a:t>designate</a:t>
            </a:r>
            <a:r>
              <a:rPr/>
              <a:t> </a:t>
            </a:r>
            <a:r>
              <a:rPr/>
              <a:t>this</a:t>
            </a:r>
            <a:r>
              <a:rPr/>
              <a:t> </a:t>
            </a:r>
            <a:r>
              <a:rPr/>
              <a:t>and</a:t>
            </a:r>
            <a:r>
              <a:rPr/>
              <a:t> </a:t>
            </a:r>
            <a:r>
              <a:rPr/>
              <a:t>the</a:t>
            </a:r>
            <a:r>
              <a:rPr/>
              <a:t> </a:t>
            </a:r>
            <a:r>
              <a:rPr/>
              <a:t>legend</a:t>
            </a:r>
            <a:r>
              <a:rPr/>
              <a:t> </a:t>
            </a:r>
            <a:r>
              <a:rPr/>
              <a:t>on</a:t>
            </a:r>
            <a:r>
              <a:rPr/>
              <a:t> </a:t>
            </a:r>
            <a:r>
              <a:rPr/>
              <a:t>the</a:t>
            </a:r>
            <a:r>
              <a:rPr/>
              <a:t> </a:t>
            </a:r>
            <a:r>
              <a:rPr/>
              <a:t>right</a:t>
            </a:r>
            <a:r>
              <a:rPr/>
              <a:t> </a:t>
            </a:r>
            <a:r>
              <a:rPr/>
              <a:t>hand</a:t>
            </a:r>
            <a:r>
              <a:rPr/>
              <a:t> </a:t>
            </a:r>
            <a:r>
              <a:rPr/>
              <a:t>side</a:t>
            </a:r>
            <a:r>
              <a:rPr/>
              <a:t> </a:t>
            </a:r>
            <a:r>
              <a:rPr/>
              <a:t>tells</a:t>
            </a:r>
            <a:r>
              <a:rPr/>
              <a:t> </a:t>
            </a:r>
            <a:r>
              <a:rPr/>
              <a:t>you</a:t>
            </a:r>
            <a:r>
              <a:rPr/>
              <a:t> </a:t>
            </a:r>
            <a:r>
              <a:rPr/>
              <a:t>how</a:t>
            </a:r>
            <a:r>
              <a:rPr/>
              <a:t> </a:t>
            </a:r>
            <a:r>
              <a:rPr/>
              <a:t>to</a:t>
            </a:r>
            <a:r>
              <a:rPr/>
              <a:t> </a:t>
            </a:r>
            <a:r>
              <a:rPr/>
              <a:t>decipher</a:t>
            </a:r>
            <a:r>
              <a:rPr/>
              <a:t> </a:t>
            </a:r>
            <a:r>
              <a:rPr/>
              <a:t>the</a:t>
            </a:r>
            <a:r>
              <a:rPr/>
              <a:t> </a:t>
            </a:r>
            <a:r>
              <a:rPr/>
              <a:t>symbols.</a:t>
            </a:r>
          </a:p>
          <a:p>
            <a:pPr lvl="0" marL="0" indent="0">
              <a:buNone/>
            </a:pPr>
          </a:p>
          <a:p>
            <a:pPr lvl="0" marL="0" indent="0">
              <a:buNone/>
            </a:pPr>
            <a:r>
              <a:rPr/>
              <a:t>I</a:t>
            </a:r>
            <a:r>
              <a:rPr/>
              <a:t> </a:t>
            </a:r>
            <a:r>
              <a:rPr/>
              <a:t>want</a:t>
            </a:r>
            <a:r>
              <a:rPr/>
              <a:t> </a:t>
            </a:r>
            <a:r>
              <a:rPr/>
              <a:t>to</a:t>
            </a:r>
            <a:r>
              <a:rPr/>
              <a:t> </a:t>
            </a:r>
            <a:r>
              <a:rPr/>
              <a:t>note</a:t>
            </a:r>
            <a:r>
              <a:rPr/>
              <a:t> </a:t>
            </a:r>
            <a:r>
              <a:rPr/>
              <a:t>here</a:t>
            </a:r>
            <a:r>
              <a:rPr/>
              <a:t> </a:t>
            </a:r>
            <a:r>
              <a:rPr/>
              <a:t>that</a:t>
            </a:r>
            <a:r>
              <a:rPr/>
              <a:t> </a:t>
            </a:r>
            <a:r>
              <a:rPr/>
              <a:t>this</a:t>
            </a:r>
            <a:r>
              <a:rPr/>
              <a:t> </a:t>
            </a:r>
            <a:r>
              <a:rPr/>
              <a:t>plot</a:t>
            </a:r>
            <a:r>
              <a:rPr/>
              <a:t> </a:t>
            </a:r>
            <a:r>
              <a:rPr/>
              <a:t>is</a:t>
            </a:r>
            <a:r>
              <a:rPr/>
              <a:t> </a:t>
            </a:r>
            <a:r>
              <a:rPr/>
              <a:t>effectively</a:t>
            </a:r>
            <a:r>
              <a:rPr/>
              <a:t> </a:t>
            </a:r>
            <a:r>
              <a:rPr/>
              <a:t>showing</a:t>
            </a:r>
            <a:r>
              <a:rPr/>
              <a:t> </a:t>
            </a:r>
            <a:r>
              <a:rPr/>
              <a:t>three</a:t>
            </a:r>
            <a:r>
              <a:rPr/>
              <a:t> </a:t>
            </a:r>
            <a:r>
              <a:rPr/>
              <a:t>dimensions,</a:t>
            </a:r>
            <a:r>
              <a:rPr/>
              <a:t> </a:t>
            </a:r>
            <a:r>
              <a:rPr/>
              <a:t>Age,</a:t>
            </a:r>
            <a:r>
              <a:rPr/>
              <a:t> </a:t>
            </a:r>
            <a:r>
              <a:rPr/>
              <a:t>Price,</a:t>
            </a:r>
            <a:r>
              <a:rPr/>
              <a:t> </a:t>
            </a:r>
            <a:r>
              <a:rPr/>
              <a:t>and</a:t>
            </a:r>
            <a:r>
              <a:rPr/>
              <a:t> </a:t>
            </a:r>
            <a:r>
              <a:rPr/>
              <a:t>Bedrooms,</a:t>
            </a:r>
            <a:r>
              <a:rPr/>
              <a:t> </a:t>
            </a:r>
            <a:r>
              <a:rPr/>
              <a:t>even</a:t>
            </a:r>
            <a:r>
              <a:rPr/>
              <a:t> </a:t>
            </a:r>
            <a:r>
              <a:rPr/>
              <a:t>though</a:t>
            </a:r>
            <a:r>
              <a:rPr/>
              <a:t> </a:t>
            </a:r>
            <a:r>
              <a:rPr/>
              <a:t>it</a:t>
            </a:r>
            <a:r>
              <a:rPr/>
              <a:t> </a:t>
            </a:r>
            <a:r>
              <a:rPr/>
              <a:t>is</a:t>
            </a:r>
            <a:r>
              <a:rPr/>
              <a:t> </a:t>
            </a:r>
            <a:r>
              <a:rPr/>
              <a:t>restricted</a:t>
            </a:r>
            <a:r>
              <a:rPr/>
              <a:t> </a:t>
            </a:r>
            <a:r>
              <a:rPr/>
              <a:t>to</a:t>
            </a:r>
            <a:r>
              <a:rPr/>
              <a:t> </a:t>
            </a:r>
            <a:r>
              <a:rPr/>
              <a:t>a</a:t>
            </a:r>
            <a:r>
              <a:rPr/>
              <a:t> </a:t>
            </a:r>
            <a:r>
              <a:rPr/>
              <a:t>two</a:t>
            </a:r>
            <a:r>
              <a:rPr/>
              <a:t> </a:t>
            </a:r>
            <a:r>
              <a:rPr/>
              <a:t>dimensional</a:t>
            </a:r>
            <a:r>
              <a:rPr/>
              <a:t> </a:t>
            </a:r>
            <a:r>
              <a:rPr/>
              <a:t>screen.</a:t>
            </a:r>
          </a:p>
          <a:p>
            <a:pPr lvl="0" marL="0" indent="0">
              <a:buNone/>
            </a:pPr>
          </a:p>
          <a:p>
            <a:pPr lvl="0" marL="0" indent="0">
              <a:buNone/>
            </a:pPr>
            <a:r>
              <a:rPr/>
              <a:t>I</a:t>
            </a:r>
            <a:r>
              <a:rPr/>
              <a:t> </a:t>
            </a:r>
            <a:r>
              <a:rPr/>
              <a:t>also</a:t>
            </a:r>
            <a:r>
              <a:rPr/>
              <a:t> </a:t>
            </a:r>
            <a:r>
              <a:rPr/>
              <a:t>want</a:t>
            </a:r>
            <a:r>
              <a:rPr/>
              <a:t> </a:t>
            </a:r>
            <a:r>
              <a:rPr/>
              <a:t>to</a:t>
            </a:r>
            <a:r>
              <a:rPr/>
              <a:t> </a:t>
            </a:r>
            <a:r>
              <a:rPr/>
              <a:t>point</a:t>
            </a:r>
            <a:r>
              <a:rPr/>
              <a:t> </a:t>
            </a:r>
            <a:r>
              <a:rPr/>
              <a:t>out</a:t>
            </a:r>
            <a:r>
              <a:rPr/>
              <a:t> </a:t>
            </a:r>
            <a:r>
              <a:rPr/>
              <a:t>that</a:t>
            </a:r>
            <a:r>
              <a:rPr/>
              <a:t> </a:t>
            </a:r>
            <a:r>
              <a:rPr/>
              <a:t>this</a:t>
            </a:r>
            <a:r>
              <a:rPr/>
              <a:t> </a:t>
            </a:r>
            <a:r>
              <a:rPr/>
              <a:t>may</a:t>
            </a:r>
            <a:r>
              <a:rPr/>
              <a:t> </a:t>
            </a:r>
            <a:r>
              <a:rPr/>
              <a:t>not</a:t>
            </a:r>
            <a:r>
              <a:rPr/>
              <a:t> </a:t>
            </a:r>
            <a:r>
              <a:rPr/>
              <a:t>be</a:t>
            </a:r>
            <a:r>
              <a:rPr/>
              <a:t> </a:t>
            </a:r>
            <a:r>
              <a:rPr/>
              <a:t>the</a:t>
            </a:r>
            <a:r>
              <a:rPr/>
              <a:t> </a:t>
            </a:r>
            <a:r>
              <a:rPr/>
              <a:t>best</a:t>
            </a:r>
            <a:r>
              <a:rPr/>
              <a:t> </a:t>
            </a:r>
            <a:r>
              <a:rPr/>
              <a:t>way</a:t>
            </a:r>
            <a:r>
              <a:rPr/>
              <a:t> </a:t>
            </a:r>
            <a:r>
              <a:rPr/>
              <a:t>to</a:t>
            </a:r>
            <a:r>
              <a:rPr/>
              <a:t> </a:t>
            </a:r>
            <a:r>
              <a:rPr/>
              <a:t>visualize</a:t>
            </a:r>
            <a:r>
              <a:rPr/>
              <a:t> </a:t>
            </a:r>
            <a:r>
              <a:rPr/>
              <a:t>the</a:t>
            </a:r>
            <a:r>
              <a:rPr/>
              <a:t> </a:t>
            </a:r>
            <a:r>
              <a:rPr/>
              <a:t>relationship</a:t>
            </a:r>
            <a:r>
              <a:rPr/>
              <a:t> </a:t>
            </a:r>
            <a:r>
              <a:rPr/>
              <a:t>among</a:t>
            </a:r>
            <a:r>
              <a:rPr/>
              <a:t> </a:t>
            </a:r>
            <a:r>
              <a:rPr/>
              <a:t>these</a:t>
            </a:r>
            <a:r>
              <a:rPr/>
              <a:t> </a:t>
            </a:r>
            <a:r>
              <a:rPr/>
              <a:t>three</a:t>
            </a:r>
            <a:r>
              <a:rPr/>
              <a:t> </a:t>
            </a:r>
            <a:r>
              <a:rPr/>
              <a:t>variables.</a:t>
            </a:r>
          </a:p>
        </p:txBody>
      </p:sp>
      <p:sp>
        <p:nvSpPr>
          <p:cNvPr id="4" name="Slide Number Placeholder 3"/>
          <p:cNvSpPr>
            <a:spLocks noGrp="1"/>
          </p:cNvSpPr>
          <p:nvPr>
            <p:ph type="sldNum" sz="quarter" idx="10"/>
          </p:nvPr>
        </p:nvSpPr>
        <p:spPr/>
        <p:txBody>
          <a:bodyPr/>
          <a:lstStyle/>
          <a:p>
            <a:fld id="{18BDFEC3-8487-43E8-A154-7C12CBC1FFF2}" type="slidenum">
              <a:rPr lang="en-US"/>
              <a:t>61</a:t>
            </a:fld>
            <a:endParaRPr lang="en-US"/>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R</a:t>
            </a:r>
            <a:r>
              <a:rPr/>
              <a:t> </a:t>
            </a:r>
            <a:r>
              <a:rPr/>
              <a:t>graph</a:t>
            </a:r>
            <a:r>
              <a:rPr/>
              <a:t> </a:t>
            </a:r>
            <a:r>
              <a:rPr/>
              <a:t>looks</a:t>
            </a:r>
            <a:r>
              <a:rPr/>
              <a:t> </a:t>
            </a:r>
            <a:r>
              <a:rPr/>
              <a:t>like.</a:t>
            </a:r>
            <a:r>
              <a:rPr/>
              <a:t> </a:t>
            </a:r>
            <a:r>
              <a:rPr/>
              <a:t>I</a:t>
            </a:r>
            <a:r>
              <a:rPr/>
              <a:t> </a:t>
            </a:r>
            <a:r>
              <a:rPr/>
              <a:t>don’t</a:t>
            </a:r>
            <a:r>
              <a:rPr/>
              <a:t> </a:t>
            </a:r>
            <a:r>
              <a:rPr/>
              <a:t>particularly</a:t>
            </a:r>
            <a:r>
              <a:rPr/>
              <a:t> </a:t>
            </a:r>
            <a:r>
              <a:rPr/>
              <a:t>like</a:t>
            </a:r>
            <a:r>
              <a:rPr/>
              <a:t> </a:t>
            </a:r>
            <a:r>
              <a:rPr/>
              <a:t>this</a:t>
            </a:r>
            <a:r>
              <a:rPr/>
              <a:t> </a:t>
            </a:r>
            <a:r>
              <a:rPr/>
              <a:t>graph.</a:t>
            </a:r>
            <a:r>
              <a:rPr/>
              <a:t> </a:t>
            </a:r>
            <a:r>
              <a:rPr/>
              <a:t>It</a:t>
            </a:r>
            <a:r>
              <a:rPr/>
              <a:t> </a:t>
            </a:r>
            <a:r>
              <a:rPr/>
              <a:t>is</a:t>
            </a:r>
            <a:r>
              <a:rPr/>
              <a:t> </a:t>
            </a:r>
            <a:r>
              <a:rPr/>
              <a:t>confusing,</a:t>
            </a:r>
            <a:r>
              <a:rPr/>
              <a:t> </a:t>
            </a:r>
            <a:r>
              <a:rPr/>
              <a:t>especially</a:t>
            </a:r>
            <a:r>
              <a:rPr/>
              <a:t> </a:t>
            </a:r>
            <a:r>
              <a:rPr/>
              <a:t>with</a:t>
            </a:r>
            <a:r>
              <a:rPr/>
              <a:t> </a:t>
            </a:r>
            <a:r>
              <a:rPr/>
              <a:t>all</a:t>
            </a:r>
            <a:r>
              <a:rPr/>
              <a:t> </a:t>
            </a:r>
            <a:r>
              <a:rPr/>
              <a:t>the</a:t>
            </a:r>
            <a:r>
              <a:rPr/>
              <a:t> </a:t>
            </a:r>
            <a:r>
              <a:rPr/>
              <a:t>overprinting.</a:t>
            </a:r>
          </a:p>
        </p:txBody>
      </p:sp>
      <p:sp>
        <p:nvSpPr>
          <p:cNvPr id="4" name="Slide Number Placeholder 3"/>
          <p:cNvSpPr>
            <a:spLocks noGrp="1"/>
          </p:cNvSpPr>
          <p:nvPr>
            <p:ph type="sldNum" sz="quarter" idx="10"/>
          </p:nvPr>
        </p:nvSpPr>
        <p:spPr/>
        <p:txBody>
          <a:bodyPr/>
          <a:lstStyle/>
          <a:p>
            <a:fld id="{18BDFEC3-8487-43E8-A154-7C12CBC1FFF2}" type="slidenum">
              <a:rPr lang="en-US"/>
              <a:t>67</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two</a:t>
            </a:r>
            <a:r>
              <a:rPr/>
              <a:t> </a:t>
            </a:r>
            <a:r>
              <a:rPr/>
              <a:t>files</a:t>
            </a:r>
            <a:r>
              <a:rPr/>
              <a:t> </a:t>
            </a:r>
            <a:r>
              <a:rPr/>
              <a:t>actually,</a:t>
            </a:r>
            <a:r>
              <a:rPr/>
              <a:t> </a:t>
            </a:r>
            <a:r>
              <a:rPr/>
              <a:t>that</a:t>
            </a:r>
            <a:r>
              <a:rPr/>
              <a:t> </a:t>
            </a:r>
            <a:r>
              <a:rPr/>
              <a:t>look</a:t>
            </a:r>
            <a:r>
              <a:rPr/>
              <a:t> </a:t>
            </a:r>
            <a:r>
              <a:rPr/>
              <a:t>very</a:t>
            </a:r>
            <a:r>
              <a:rPr/>
              <a:t> </a:t>
            </a:r>
            <a:r>
              <a:rPr/>
              <a:t>similar.</a:t>
            </a:r>
            <a:r>
              <a:rPr/>
              <a:t> </a:t>
            </a:r>
            <a:r>
              <a:rPr/>
              <a:t>You</a:t>
            </a:r>
            <a:r>
              <a:rPr/>
              <a:t> </a:t>
            </a:r>
            <a:r>
              <a:rPr/>
              <a:t>want</a:t>
            </a:r>
            <a:r>
              <a:rPr/>
              <a:t> </a:t>
            </a:r>
            <a:r>
              <a:rPr/>
              <a:t>the</a:t>
            </a:r>
            <a:r>
              <a:rPr/>
              <a:t> </a:t>
            </a:r>
            <a:r>
              <a:rPr/>
              <a:t>“</a:t>
            </a:r>
            <a:r>
              <a:rPr/>
              <a:t>Saratoga</a:t>
            </a:r>
            <a:r>
              <a:rPr/>
              <a:t> </a:t>
            </a:r>
            <a:r>
              <a:rPr/>
              <a:t>House</a:t>
            </a:r>
            <a:r>
              <a:rPr/>
              <a:t> </a:t>
            </a:r>
            <a:r>
              <a:rPr/>
              <a:t>Prices</a:t>
            </a:r>
            <a:r>
              <a:rPr/>
              <a:t>”</a:t>
            </a:r>
            <a:r>
              <a:rPr/>
              <a:t> </a:t>
            </a:r>
            <a:r>
              <a:rPr/>
              <a:t>file</a:t>
            </a:r>
            <a:r>
              <a:rPr/>
              <a:t> </a:t>
            </a:r>
            <a:r>
              <a:rPr/>
              <a:t>and</a:t>
            </a:r>
            <a:r>
              <a:rPr/>
              <a:t> </a:t>
            </a:r>
            <a:r>
              <a:rPr/>
              <a:t>not</a:t>
            </a:r>
            <a:r>
              <a:rPr/>
              <a:t> </a:t>
            </a:r>
            <a:r>
              <a:rPr/>
              <a:t>the</a:t>
            </a:r>
            <a:r>
              <a:rPr/>
              <a:t> </a:t>
            </a:r>
            <a:r>
              <a:rPr/>
              <a:t>one</a:t>
            </a:r>
            <a:r>
              <a:rPr/>
              <a:t> </a:t>
            </a:r>
            <a:r>
              <a:rPr/>
              <a:t>called</a:t>
            </a:r>
            <a:r>
              <a:rPr/>
              <a:t> </a:t>
            </a:r>
            <a:r>
              <a:rPr/>
              <a:t>“</a:t>
            </a:r>
            <a:r>
              <a:rPr/>
              <a:t>Saratoga</a:t>
            </a:r>
            <a:r>
              <a:rPr/>
              <a:t> </a:t>
            </a:r>
            <a:r>
              <a:rPr/>
              <a:t>Houses</a:t>
            </a:r>
            <a:r>
              <a:rPr/>
              <a:t>”</a:t>
            </a:r>
            <a:r>
              <a:rPr/>
              <a:t>.</a:t>
            </a:r>
            <a:r>
              <a:rPr/>
              <a:t> </a:t>
            </a:r>
            <a:r>
              <a:rPr/>
              <a:t>The</a:t>
            </a:r>
            <a:r>
              <a:rPr/>
              <a:t> </a:t>
            </a:r>
            <a:r>
              <a:rPr/>
              <a:t>Saratoga</a:t>
            </a:r>
            <a:r>
              <a:rPr/>
              <a:t> </a:t>
            </a:r>
            <a:r>
              <a:rPr/>
              <a:t>House</a:t>
            </a:r>
            <a:r>
              <a:rPr/>
              <a:t> </a:t>
            </a:r>
            <a:r>
              <a:rPr/>
              <a:t>Prices</a:t>
            </a:r>
            <a:r>
              <a:rPr/>
              <a:t> </a:t>
            </a:r>
            <a:r>
              <a:rPr/>
              <a:t>file</a:t>
            </a:r>
            <a:r>
              <a:rPr/>
              <a:t> </a:t>
            </a:r>
            <a:r>
              <a:rPr/>
              <a:t>has</a:t>
            </a:r>
            <a:r>
              <a:rPr/>
              <a:t> </a:t>
            </a:r>
            <a:r>
              <a:rPr/>
              <a:t>1063</a:t>
            </a:r>
            <a:r>
              <a:rPr/>
              <a:t> </a:t>
            </a:r>
            <a:r>
              <a:rPr/>
              <a:t>records</a:t>
            </a:r>
            <a:r>
              <a:rPr/>
              <a:t> </a:t>
            </a:r>
            <a:r>
              <a:rPr/>
              <a:t>and</a:t>
            </a:r>
            <a:r>
              <a:rPr/>
              <a:t> </a:t>
            </a:r>
            <a:r>
              <a:rPr/>
              <a:t>the</a:t>
            </a:r>
            <a:r>
              <a:rPr/>
              <a:t> </a:t>
            </a:r>
            <a:r>
              <a:rPr/>
              <a:t>variables</a:t>
            </a:r>
            <a:r>
              <a:rPr/>
              <a:t> </a:t>
            </a:r>
            <a:r>
              <a:rPr/>
              <a:t>are</a:t>
            </a:r>
            <a:r>
              <a:rPr/>
              <a:t> </a:t>
            </a:r>
            <a:r>
              <a:rPr/>
              <a:t>Price,</a:t>
            </a:r>
            <a:r>
              <a:rPr/>
              <a:t> </a:t>
            </a:r>
            <a:r>
              <a:rPr/>
              <a:t>Living.Area,</a:t>
            </a:r>
            <a:r>
              <a:rPr/>
              <a:t> </a:t>
            </a:r>
            <a:r>
              <a:rPr/>
              <a:t>Bathrooms,</a:t>
            </a:r>
            <a:r>
              <a:rPr/>
              <a:t> </a:t>
            </a:r>
            <a:r>
              <a:rPr/>
              <a:t>Bedrooms,</a:t>
            </a:r>
            <a:r>
              <a:rPr/>
              <a:t> </a:t>
            </a:r>
            <a:r>
              <a:rPr/>
              <a:t>Fireplaces,</a:t>
            </a:r>
            <a:r>
              <a:rPr/>
              <a:t> </a:t>
            </a:r>
            <a:r>
              <a:rPr/>
              <a:t>Lot.Size,</a:t>
            </a:r>
            <a:r>
              <a:rPr/>
              <a:t> </a:t>
            </a:r>
            <a:r>
              <a:rPr/>
              <a:t>Age,</a:t>
            </a:r>
            <a:r>
              <a:rPr/>
              <a:t> </a:t>
            </a:r>
            <a:r>
              <a:rPr/>
              <a:t>Fireplace.</a:t>
            </a:r>
          </a:p>
          <a:p>
            <a:pPr lvl="0" marL="0" indent="0">
              <a:buNone/>
            </a:pPr>
          </a:p>
          <a:p>
            <a:pPr lvl="0" marL="0" indent="0">
              <a:buNone/>
            </a:pPr>
            <a:r>
              <a:rPr/>
              <a:t>This</a:t>
            </a:r>
            <a:r>
              <a:rPr/>
              <a:t> </a:t>
            </a:r>
            <a:r>
              <a:rPr/>
              <a:t>is</a:t>
            </a:r>
            <a:r>
              <a:rPr/>
              <a:t> </a:t>
            </a:r>
            <a:r>
              <a:rPr/>
              <a:t>the</a:t>
            </a:r>
            <a:r>
              <a:rPr/>
              <a:t> </a:t>
            </a:r>
            <a:r>
              <a:rPr/>
              <a:t>file</a:t>
            </a:r>
            <a:r>
              <a:rPr/>
              <a:t> </a:t>
            </a:r>
            <a:r>
              <a:rPr/>
              <a:t>that</a:t>
            </a:r>
            <a:r>
              <a:rPr/>
              <a:t> </a:t>
            </a:r>
            <a:r>
              <a:rPr/>
              <a:t>you</a:t>
            </a:r>
            <a:r>
              <a:rPr/>
              <a:t> </a:t>
            </a:r>
            <a:r>
              <a:rPr/>
              <a:t>want</a:t>
            </a:r>
            <a:r>
              <a:rPr/>
              <a:t> </a:t>
            </a:r>
            <a:r>
              <a:rPr/>
              <a:t>to</a:t>
            </a:r>
            <a:r>
              <a:rPr/>
              <a:t> </a:t>
            </a:r>
            <a:r>
              <a:rPr/>
              <a:t>download</a:t>
            </a:r>
            <a:r>
              <a:rPr/>
              <a:t> </a:t>
            </a:r>
            <a:r>
              <a:rPr/>
              <a:t>and</a:t>
            </a:r>
            <a:r>
              <a:rPr/>
              <a:t> </a:t>
            </a:r>
            <a:r>
              <a:rPr/>
              <a:t>run</a:t>
            </a:r>
            <a:r>
              <a:rPr/>
              <a:t> </a:t>
            </a:r>
            <a:r>
              <a:rPr/>
              <a:t>a</a:t>
            </a:r>
            <a:r>
              <a:rPr/>
              <a:t> </a:t>
            </a:r>
            <a:r>
              <a:rPr/>
              <a:t>scatterplot.</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steps</a:t>
            </a:r>
            <a:r>
              <a:rPr/>
              <a:t> </a:t>
            </a:r>
            <a:r>
              <a:rPr/>
              <a:t>in</a:t>
            </a:r>
            <a:r>
              <a:rPr/>
              <a:t> </a:t>
            </a:r>
            <a:r>
              <a:rPr/>
              <a:t>Tableau.</a:t>
            </a:r>
            <a:r>
              <a:rPr/>
              <a:t> </a:t>
            </a:r>
            <a:r>
              <a:rPr/>
              <a:t>First</a:t>
            </a:r>
            <a:r>
              <a:rPr/>
              <a:t> </a:t>
            </a:r>
            <a:r>
              <a:rPr/>
              <a:t>revert</a:t>
            </a:r>
            <a:r>
              <a:rPr/>
              <a:t> </a:t>
            </a:r>
            <a:r>
              <a:rPr/>
              <a:t>to</a:t>
            </a:r>
            <a:r>
              <a:rPr/>
              <a:t> </a:t>
            </a:r>
            <a:r>
              <a:rPr/>
              <a:t>the</a:t>
            </a:r>
            <a:r>
              <a:rPr/>
              <a:t> </a:t>
            </a:r>
            <a:r>
              <a:rPr/>
              <a:t>earlier</a:t>
            </a:r>
            <a:r>
              <a:rPr/>
              <a:t> </a:t>
            </a:r>
            <a:r>
              <a:rPr/>
              <a:t>scatterplot</a:t>
            </a:r>
            <a:r>
              <a:rPr/>
              <a:t> </a:t>
            </a:r>
            <a:r>
              <a:rPr/>
              <a:t>where</a:t>
            </a:r>
            <a:r>
              <a:rPr/>
              <a:t> </a:t>
            </a:r>
            <a:r>
              <a:rPr/>
              <a:t>Age</a:t>
            </a:r>
            <a:r>
              <a:rPr/>
              <a:t> </a:t>
            </a:r>
            <a:r>
              <a:rPr/>
              <a:t>is</a:t>
            </a:r>
            <a:r>
              <a:rPr/>
              <a:t> </a:t>
            </a:r>
            <a:r>
              <a:rPr/>
              <a:t>in</a:t>
            </a:r>
            <a:r>
              <a:rPr/>
              <a:t> </a:t>
            </a:r>
            <a:r>
              <a:rPr/>
              <a:t>the</a:t>
            </a:r>
            <a:r>
              <a:rPr/>
              <a:t> </a:t>
            </a:r>
            <a:r>
              <a:rPr/>
              <a:t>Column</a:t>
            </a:r>
            <a:r>
              <a:rPr/>
              <a:t> </a:t>
            </a:r>
            <a:r>
              <a:rPr/>
              <a:t>fields</a:t>
            </a:r>
            <a:r>
              <a:rPr/>
              <a:t> </a:t>
            </a:r>
            <a:r>
              <a:rPr/>
              <a:t>and</a:t>
            </a:r>
            <a:r>
              <a:rPr/>
              <a:t> </a:t>
            </a:r>
            <a:r>
              <a:rPr/>
              <a:t>Price</a:t>
            </a:r>
            <a:r>
              <a:rPr/>
              <a:t> </a:t>
            </a:r>
            <a:r>
              <a:rPr/>
              <a:t>is</a:t>
            </a:r>
            <a:r>
              <a:rPr/>
              <a:t> </a:t>
            </a:r>
            <a:r>
              <a:rPr/>
              <a:t>in</a:t>
            </a:r>
            <a:r>
              <a:rPr/>
              <a:t> </a:t>
            </a:r>
            <a:r>
              <a:rPr/>
              <a:t>the</a:t>
            </a:r>
            <a:r>
              <a:rPr/>
              <a:t> </a:t>
            </a:r>
            <a:r>
              <a:rPr/>
              <a:t>Rows</a:t>
            </a:r>
            <a:r>
              <a:rPr/>
              <a:t> </a:t>
            </a:r>
            <a:r>
              <a:rPr/>
              <a:t>field.</a:t>
            </a:r>
            <a:r>
              <a:rPr/>
              <a:t> </a:t>
            </a:r>
            <a:r>
              <a:rPr/>
              <a:t>Then</a:t>
            </a:r>
            <a:r>
              <a:rPr/>
              <a:t> </a:t>
            </a:r>
            <a:r>
              <a:rPr/>
              <a:t>drag</a:t>
            </a:r>
            <a:r>
              <a:rPr/>
              <a:t> </a:t>
            </a:r>
            <a:r>
              <a:rPr/>
              <a:t>and</a:t>
            </a:r>
            <a:r>
              <a:rPr/>
              <a:t> </a:t>
            </a:r>
            <a:r>
              <a:rPr/>
              <a:t>drop</a:t>
            </a:r>
            <a:r>
              <a:rPr/>
              <a:t> </a:t>
            </a:r>
            <a:r>
              <a:rPr/>
              <a:t>Bedrooms</a:t>
            </a:r>
            <a:r>
              <a:rPr/>
              <a:t> </a:t>
            </a:r>
            <a:r>
              <a:rPr/>
              <a:t>on</a:t>
            </a:r>
            <a:r>
              <a:rPr/>
              <a:t> </a:t>
            </a:r>
            <a:r>
              <a:rPr/>
              <a:t>top</a:t>
            </a:r>
            <a:r>
              <a:rPr/>
              <a:t> </a:t>
            </a:r>
            <a:r>
              <a:rPr/>
              <a:t>of</a:t>
            </a:r>
            <a:r>
              <a:rPr/>
              <a:t> </a:t>
            </a:r>
            <a:r>
              <a:rPr/>
              <a:t>the</a:t>
            </a:r>
            <a:r>
              <a:rPr/>
              <a:t> </a:t>
            </a:r>
            <a:r>
              <a:rPr/>
              <a:t>Shape</a:t>
            </a:r>
            <a:r>
              <a:rPr/>
              <a:t> </a:t>
            </a:r>
            <a:r>
              <a:rPr/>
              <a:t>icon.</a:t>
            </a:r>
            <a:r>
              <a:rPr/>
              <a:t> </a:t>
            </a:r>
            <a:r>
              <a:rPr/>
              <a:t>Change</a:t>
            </a:r>
            <a:r>
              <a:rPr/>
              <a:t> </a:t>
            </a:r>
            <a:r>
              <a:rPr/>
              <a:t>from</a:t>
            </a:r>
            <a:r>
              <a:rPr/>
              <a:t> </a:t>
            </a:r>
            <a:r>
              <a:rPr/>
              <a:t>SUM(Bedrooms)</a:t>
            </a:r>
            <a:r>
              <a:rPr/>
              <a:t> </a:t>
            </a:r>
            <a:r>
              <a:rPr/>
              <a:t>to</a:t>
            </a:r>
            <a:r>
              <a:rPr/>
              <a:t> </a:t>
            </a:r>
            <a:r>
              <a:rPr/>
              <a:t>ATTR(Bedrooms).</a:t>
            </a:r>
          </a:p>
        </p:txBody>
      </p:sp>
      <p:sp>
        <p:nvSpPr>
          <p:cNvPr id="4" name="Slide Number Placeholder 3"/>
          <p:cNvSpPr>
            <a:spLocks noGrp="1"/>
          </p:cNvSpPr>
          <p:nvPr>
            <p:ph type="sldNum" sz="quarter" idx="10"/>
          </p:nvPr>
        </p:nvSpPr>
        <p:spPr/>
        <p:txBody>
          <a:bodyPr/>
          <a:lstStyle/>
          <a:p>
            <a:fld id="{18BDFEC3-8487-43E8-A154-7C12CBC1FFF2}" type="slidenum">
              <a:rPr lang="en-US"/>
              <a:t>68</a:t>
            </a:fld>
            <a:endParaRPr lang="en-US"/>
          </a:p>
        </p:txBody>
      </p:sp>
    </p:spTree>
  </p:cSld>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also</a:t>
            </a:r>
            <a:r>
              <a:rPr/>
              <a:t> </a:t>
            </a:r>
            <a:r>
              <a:rPr/>
              <a:t>use</a:t>
            </a:r>
            <a:r>
              <a:rPr/>
              <a:t> </a:t>
            </a:r>
            <a:r>
              <a:rPr/>
              <a:t>the</a:t>
            </a:r>
            <a:r>
              <a:rPr/>
              <a:t> </a:t>
            </a:r>
            <a:r>
              <a:rPr/>
              <a:t>size</a:t>
            </a:r>
            <a:r>
              <a:rPr/>
              <a:t> </a:t>
            </a:r>
            <a:r>
              <a:rPr/>
              <a:t>of</a:t>
            </a:r>
            <a:r>
              <a:rPr/>
              <a:t> </a:t>
            </a:r>
            <a:r>
              <a:rPr/>
              <a:t>a</a:t>
            </a:r>
            <a:r>
              <a:rPr/>
              <a:t> </a:t>
            </a:r>
            <a:r>
              <a:rPr/>
              <a:t>point</a:t>
            </a:r>
            <a:r>
              <a:rPr/>
              <a:t> </a:t>
            </a:r>
            <a:r>
              <a:rPr/>
              <a:t>to</a:t>
            </a:r>
            <a:r>
              <a:rPr/>
              <a:t> </a:t>
            </a:r>
            <a:r>
              <a:rPr/>
              <a:t>represent</a:t>
            </a:r>
            <a:r>
              <a:rPr/>
              <a:t> </a:t>
            </a:r>
            <a:r>
              <a:rPr/>
              <a:t>a</a:t>
            </a:r>
            <a:r>
              <a:rPr/>
              <a:t> </a:t>
            </a:r>
            <a:r>
              <a:rPr/>
              <a:t>third</a:t>
            </a:r>
            <a:r>
              <a:rPr/>
              <a:t> </a:t>
            </a:r>
            <a:r>
              <a:rPr/>
              <a:t>dimension.</a:t>
            </a:r>
            <a:r>
              <a:rPr/>
              <a:t> </a:t>
            </a:r>
            <a:r>
              <a:rPr/>
              <a:t>Here</a:t>
            </a:r>
            <a:r>
              <a:rPr/>
              <a:t> </a:t>
            </a:r>
            <a:r>
              <a:rPr/>
              <a:t>is</a:t>
            </a:r>
            <a:r>
              <a:rPr/>
              <a:t> </a:t>
            </a:r>
            <a:r>
              <a:rPr/>
              <a:t>a</a:t>
            </a:r>
            <a:r>
              <a:rPr/>
              <a:t> </a:t>
            </a:r>
            <a:r>
              <a:rPr/>
              <a:t>plot</a:t>
            </a:r>
            <a:r>
              <a:rPr/>
              <a:t> </a:t>
            </a:r>
            <a:r>
              <a:rPr/>
              <a:t>where</a:t>
            </a:r>
            <a:r>
              <a:rPr/>
              <a:t> </a:t>
            </a:r>
            <a:r>
              <a:rPr/>
              <a:t>the</a:t>
            </a:r>
            <a:r>
              <a:rPr/>
              <a:t> </a:t>
            </a:r>
            <a:r>
              <a:rPr/>
              <a:t>larger</a:t>
            </a:r>
            <a:r>
              <a:rPr/>
              <a:t> </a:t>
            </a:r>
            <a:r>
              <a:rPr/>
              <a:t>house,</a:t>
            </a:r>
            <a:r>
              <a:rPr/>
              <a:t> </a:t>
            </a:r>
            <a:r>
              <a:rPr/>
              <a:t>the</a:t>
            </a:r>
            <a:r>
              <a:rPr/>
              <a:t> </a:t>
            </a:r>
            <a:r>
              <a:rPr/>
              <a:t>house</a:t>
            </a:r>
            <a:r>
              <a:rPr/>
              <a:t> </a:t>
            </a:r>
            <a:r>
              <a:rPr/>
              <a:t>with</a:t>
            </a:r>
            <a:r>
              <a:rPr/>
              <a:t> </a:t>
            </a:r>
            <a:r>
              <a:rPr/>
              <a:t>more</a:t>
            </a:r>
            <a:r>
              <a:rPr/>
              <a:t> </a:t>
            </a:r>
            <a:r>
              <a:rPr/>
              <a:t>living</a:t>
            </a:r>
            <a:r>
              <a:rPr/>
              <a:t> </a:t>
            </a:r>
            <a:r>
              <a:rPr/>
              <a:t>area</a:t>
            </a:r>
            <a:r>
              <a:rPr/>
              <a:t> </a:t>
            </a:r>
            <a:r>
              <a:rPr/>
              <a:t>has</a:t>
            </a:r>
            <a:r>
              <a:rPr/>
              <a:t> </a:t>
            </a:r>
            <a:r>
              <a:rPr/>
              <a:t>a</a:t>
            </a:r>
            <a:r>
              <a:rPr/>
              <a:t> </a:t>
            </a:r>
            <a:r>
              <a:rPr/>
              <a:t>big</a:t>
            </a:r>
            <a:r>
              <a:rPr/>
              <a:t> </a:t>
            </a:r>
            <a:r>
              <a:rPr/>
              <a:t>circle</a:t>
            </a:r>
            <a:r>
              <a:rPr/>
              <a:t> </a:t>
            </a:r>
            <a:r>
              <a:rPr/>
              <a:t>and</a:t>
            </a:r>
            <a:r>
              <a:rPr/>
              <a:t> </a:t>
            </a:r>
            <a:r>
              <a:rPr/>
              <a:t>the</a:t>
            </a:r>
            <a:r>
              <a:rPr/>
              <a:t> </a:t>
            </a:r>
            <a:r>
              <a:rPr/>
              <a:t>house</a:t>
            </a:r>
            <a:r>
              <a:rPr/>
              <a:t> </a:t>
            </a:r>
            <a:r>
              <a:rPr/>
              <a:t>with</a:t>
            </a:r>
            <a:r>
              <a:rPr/>
              <a:t> </a:t>
            </a:r>
            <a:r>
              <a:rPr/>
              <a:t>less</a:t>
            </a:r>
            <a:r>
              <a:rPr/>
              <a:t> </a:t>
            </a:r>
            <a:r>
              <a:rPr/>
              <a:t>living</a:t>
            </a:r>
            <a:r>
              <a:rPr/>
              <a:t> </a:t>
            </a:r>
            <a:r>
              <a:rPr/>
              <a:t>area</a:t>
            </a:r>
            <a:r>
              <a:rPr/>
              <a:t> </a:t>
            </a:r>
            <a:r>
              <a:rPr/>
              <a:t>has</a:t>
            </a:r>
            <a:r>
              <a:rPr/>
              <a:t> </a:t>
            </a:r>
            <a:r>
              <a:rPr/>
              <a:t>a</a:t>
            </a:r>
            <a:r>
              <a:rPr/>
              <a:t> </a:t>
            </a:r>
            <a:r>
              <a:rPr/>
              <a:t>small</a:t>
            </a:r>
            <a:r>
              <a:rPr/>
              <a:t> </a:t>
            </a:r>
            <a:r>
              <a:rPr/>
              <a:t>circle.</a:t>
            </a:r>
          </a:p>
        </p:txBody>
      </p:sp>
      <p:sp>
        <p:nvSpPr>
          <p:cNvPr id="4" name="Slide Number Placeholder 3"/>
          <p:cNvSpPr>
            <a:spLocks noGrp="1"/>
          </p:cNvSpPr>
          <p:nvPr>
            <p:ph type="sldNum" sz="quarter" idx="10"/>
          </p:nvPr>
        </p:nvSpPr>
        <p:spPr/>
        <p:txBody>
          <a:bodyPr/>
          <a:lstStyle/>
          <a:p>
            <a:fld id="{18BDFEC3-8487-43E8-A154-7C12CBC1FFF2}" type="slidenum">
              <a:rPr lang="en-US"/>
              <a:t>69</a:t>
            </a:fld>
            <a:endParaRPr lang="en-US"/>
          </a:p>
        </p:txBody>
      </p:sp>
    </p:spTree>
  </p:cSld>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plot</a:t>
            </a:r>
            <a:r>
              <a:rPr/>
              <a:t> </a:t>
            </a:r>
            <a:r>
              <a:rPr/>
              <a:t>shows</a:t>
            </a:r>
            <a:r>
              <a:rPr/>
              <a:t> </a:t>
            </a:r>
            <a:r>
              <a:rPr/>
              <a:t>a</a:t>
            </a:r>
            <a:r>
              <a:rPr/>
              <a:t> </a:t>
            </a:r>
            <a:r>
              <a:rPr/>
              <a:t>blue</a:t>
            </a:r>
            <a:r>
              <a:rPr/>
              <a:t> </a:t>
            </a:r>
            <a:r>
              <a:rPr/>
              <a:t>point</a:t>
            </a:r>
            <a:r>
              <a:rPr/>
              <a:t> </a:t>
            </a:r>
            <a:r>
              <a:rPr/>
              <a:t>representing</a:t>
            </a:r>
            <a:r>
              <a:rPr/>
              <a:t> </a:t>
            </a:r>
            <a:r>
              <a:rPr/>
              <a:t>a</a:t>
            </a:r>
            <a:r>
              <a:rPr/>
              <a:t> </a:t>
            </a:r>
            <a:r>
              <a:rPr/>
              <a:t>four</a:t>
            </a:r>
            <a:r>
              <a:rPr/>
              <a:t> </a:t>
            </a:r>
            <a:r>
              <a:rPr/>
              <a:t>bathroom</a:t>
            </a:r>
            <a:r>
              <a:rPr/>
              <a:t> </a:t>
            </a:r>
            <a:r>
              <a:rPr/>
              <a:t>house</a:t>
            </a:r>
            <a:r>
              <a:rPr/>
              <a:t> </a:t>
            </a:r>
            <a:r>
              <a:rPr/>
              <a:t>in</a:t>
            </a:r>
            <a:r>
              <a:rPr/>
              <a:t> </a:t>
            </a:r>
            <a:r>
              <a:rPr/>
              <a:t>the</a:t>
            </a:r>
            <a:r>
              <a:rPr/>
              <a:t> </a:t>
            </a:r>
            <a:r>
              <a:rPr/>
              <a:t>upper</a:t>
            </a:r>
            <a:r>
              <a:rPr/>
              <a:t> </a:t>
            </a:r>
            <a:r>
              <a:rPr/>
              <a:t>left</a:t>
            </a:r>
            <a:r>
              <a:rPr/>
              <a:t> </a:t>
            </a:r>
            <a:r>
              <a:rPr/>
              <a:t>corner</a:t>
            </a:r>
            <a:r>
              <a:rPr/>
              <a:t> </a:t>
            </a:r>
            <a:r>
              <a:rPr/>
              <a:t>and</a:t>
            </a:r>
            <a:r>
              <a:rPr/>
              <a:t> </a:t>
            </a:r>
            <a:r>
              <a:rPr/>
              <a:t>an</a:t>
            </a:r>
            <a:r>
              <a:rPr/>
              <a:t> </a:t>
            </a:r>
            <a:r>
              <a:rPr/>
              <a:t>orange</a:t>
            </a:r>
            <a:r>
              <a:rPr/>
              <a:t> </a:t>
            </a:r>
            <a:r>
              <a:rPr/>
              <a:t>point</a:t>
            </a:r>
            <a:r>
              <a:rPr/>
              <a:t> </a:t>
            </a:r>
            <a:r>
              <a:rPr/>
              <a:t>representing</a:t>
            </a:r>
            <a:r>
              <a:rPr/>
              <a:t> </a:t>
            </a:r>
            <a:r>
              <a:rPr/>
              <a:t>a</a:t>
            </a:r>
            <a:r>
              <a:rPr/>
              <a:t> </a:t>
            </a:r>
            <a:r>
              <a:rPr/>
              <a:t>two</a:t>
            </a:r>
            <a:r>
              <a:rPr/>
              <a:t> </a:t>
            </a:r>
            <a:r>
              <a:rPr/>
              <a:t>bathroom</a:t>
            </a:r>
            <a:r>
              <a:rPr/>
              <a:t> </a:t>
            </a:r>
            <a:r>
              <a:rPr/>
              <a:t>house</a:t>
            </a:r>
            <a:r>
              <a:rPr/>
              <a:t> </a:t>
            </a:r>
            <a:r>
              <a:rPr/>
              <a:t>in</a:t>
            </a:r>
            <a:r>
              <a:rPr/>
              <a:t> </a:t>
            </a:r>
            <a:r>
              <a:rPr/>
              <a:t>the</a:t>
            </a:r>
            <a:r>
              <a:rPr/>
              <a:t> </a:t>
            </a:r>
            <a:r>
              <a:rPr/>
              <a:t>lower</a:t>
            </a:r>
            <a:r>
              <a:rPr/>
              <a:t> </a:t>
            </a:r>
            <a:r>
              <a:rPr/>
              <a:t>right</a:t>
            </a:r>
            <a:r>
              <a:rPr/>
              <a:t> </a:t>
            </a:r>
            <a:r>
              <a:rPr/>
              <a:t>corner.</a:t>
            </a:r>
          </a:p>
        </p:txBody>
      </p:sp>
      <p:sp>
        <p:nvSpPr>
          <p:cNvPr id="4" name="Slide Number Placeholder 3"/>
          <p:cNvSpPr>
            <a:spLocks noGrp="1"/>
          </p:cNvSpPr>
          <p:nvPr>
            <p:ph type="sldNum" sz="quarter" idx="10"/>
          </p:nvPr>
        </p:nvSpPr>
        <p:spPr/>
        <p:txBody>
          <a:bodyPr/>
          <a:lstStyle/>
          <a:p>
            <a:fld id="{18BDFEC3-8487-43E8-A154-7C12CBC1FFF2}" type="slidenum">
              <a:rPr lang="en-US"/>
              <a:t>77</a:t>
            </a:fld>
            <a:endParaRPr lang="en-US"/>
          </a:p>
        </p:txBody>
      </p:sp>
    </p:spTree>
  </p:cSld>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Notice</a:t>
            </a:r>
            <a:r>
              <a:rPr/>
              <a:t> </a:t>
            </a:r>
            <a:r>
              <a:rPr/>
              <a:t>how</a:t>
            </a:r>
            <a:r>
              <a:rPr/>
              <a:t> </a:t>
            </a:r>
            <a:r>
              <a:rPr/>
              <a:t>the</a:t>
            </a:r>
            <a:r>
              <a:rPr/>
              <a:t> </a:t>
            </a:r>
            <a:r>
              <a:rPr/>
              <a:t>legend</a:t>
            </a:r>
            <a:r>
              <a:rPr/>
              <a:t> </a:t>
            </a:r>
            <a:r>
              <a:rPr/>
              <a:t>has</a:t>
            </a:r>
            <a:r>
              <a:rPr/>
              <a:t> </a:t>
            </a:r>
            <a:r>
              <a:rPr/>
              <a:t>changed.</a:t>
            </a:r>
          </a:p>
        </p:txBody>
      </p:sp>
      <p:sp>
        <p:nvSpPr>
          <p:cNvPr id="4" name="Slide Number Placeholder 3"/>
          <p:cNvSpPr>
            <a:spLocks noGrp="1"/>
          </p:cNvSpPr>
          <p:nvPr>
            <p:ph type="sldNum" sz="quarter" idx="10"/>
          </p:nvPr>
        </p:nvSpPr>
        <p:spPr/>
        <p:txBody>
          <a:bodyPr/>
          <a:lstStyle/>
          <a:p>
            <a:fld id="{18BDFEC3-8487-43E8-A154-7C12CBC1FFF2}" type="slidenum">
              <a:rPr lang="en-US"/>
              <a:t>78</a:t>
            </a:fld>
            <a:endParaRPr lang="en-US"/>
          </a:p>
        </p:txBody>
      </p:sp>
    </p:spTree>
  </p:cSld>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one</a:t>
            </a:r>
            <a:r>
              <a:rPr/>
              <a:t> </a:t>
            </a:r>
            <a:r>
              <a:rPr/>
              <a:t>of</a:t>
            </a:r>
            <a:r>
              <a:rPr/>
              <a:t> </a:t>
            </a:r>
            <a:r>
              <a:rPr/>
              <a:t>two</a:t>
            </a:r>
            <a:r>
              <a:rPr/>
              <a:t> </a:t>
            </a:r>
            <a:r>
              <a:rPr/>
              <a:t>graphs</a:t>
            </a:r>
            <a:r>
              <a:rPr/>
              <a:t> </a:t>
            </a:r>
            <a:r>
              <a:rPr/>
              <a:t>that</a:t>
            </a:r>
            <a:r>
              <a:rPr/>
              <a:t> </a:t>
            </a:r>
            <a:r>
              <a:rPr/>
              <a:t>you</a:t>
            </a:r>
            <a:r>
              <a:rPr/>
              <a:t> </a:t>
            </a:r>
            <a:r>
              <a:rPr/>
              <a:t>saw</a:t>
            </a:r>
            <a:r>
              <a:rPr/>
              <a:t> </a:t>
            </a:r>
            <a:r>
              <a:rPr/>
              <a:t>earlier.</a:t>
            </a:r>
            <a:r>
              <a:rPr/>
              <a:t> </a:t>
            </a:r>
            <a:r>
              <a:rPr/>
              <a:t>It</a:t>
            </a:r>
            <a:r>
              <a:rPr/>
              <a:t> </a:t>
            </a:r>
            <a:r>
              <a:rPr/>
              <a:t>was</a:t>
            </a:r>
            <a:r>
              <a:rPr/>
              <a:t> </a:t>
            </a:r>
            <a:r>
              <a:rPr/>
              <a:t>published</a:t>
            </a:r>
            <a:r>
              <a:rPr/>
              <a:t> </a:t>
            </a:r>
            <a:r>
              <a:rPr/>
              <a:t>in</a:t>
            </a:r>
          </a:p>
          <a:p>
            <a:pPr lvl="0" marL="0" indent="0">
              <a:buNone/>
            </a:pPr>
          </a:p>
          <a:p>
            <a:pPr lvl="0" marL="0" indent="0">
              <a:buNone/>
            </a:pPr>
            <a:r>
              <a:rPr/>
              <a:t>Popvich,</a:t>
            </a:r>
            <a:r>
              <a:rPr/>
              <a:t> </a:t>
            </a:r>
            <a:r>
              <a:rPr/>
              <a:t>N.,</a:t>
            </a:r>
            <a:r>
              <a:rPr/>
              <a:t> </a:t>
            </a:r>
            <a:r>
              <a:rPr/>
              <a:t>Fountain,</a:t>
            </a:r>
            <a:r>
              <a:rPr/>
              <a:t> </a:t>
            </a:r>
            <a:r>
              <a:rPr/>
              <a:t>H.,</a:t>
            </a:r>
            <a:r>
              <a:rPr/>
              <a:t> </a:t>
            </a:r>
            <a:r>
              <a:rPr/>
              <a:t>&amp;</a:t>
            </a:r>
            <a:r>
              <a:rPr/>
              <a:t> </a:t>
            </a:r>
            <a:r>
              <a:rPr/>
              <a:t>Pearce,</a:t>
            </a:r>
            <a:r>
              <a:rPr/>
              <a:t> </a:t>
            </a:r>
            <a:r>
              <a:rPr/>
              <a:t>A.</a:t>
            </a:r>
            <a:r>
              <a:rPr/>
              <a:t> </a:t>
            </a:r>
            <a:r>
              <a:rPr/>
              <a:t>(2017,</a:t>
            </a:r>
            <a:r>
              <a:rPr/>
              <a:t> </a:t>
            </a:r>
            <a:r>
              <a:rPr/>
              <a:t>September</a:t>
            </a:r>
            <a:r>
              <a:rPr/>
              <a:t> </a:t>
            </a:r>
            <a:r>
              <a:rPr/>
              <a:t>22).</a:t>
            </a:r>
            <a:r>
              <a:rPr/>
              <a:t> </a:t>
            </a:r>
            <a:r>
              <a:rPr/>
              <a:t>We</a:t>
            </a:r>
            <a:r>
              <a:rPr/>
              <a:t> </a:t>
            </a:r>
            <a:r>
              <a:rPr/>
              <a:t>Charted</a:t>
            </a:r>
            <a:r>
              <a:rPr/>
              <a:t> </a:t>
            </a:r>
            <a:r>
              <a:rPr/>
              <a:t>Arctic</a:t>
            </a:r>
            <a:r>
              <a:rPr/>
              <a:t> </a:t>
            </a:r>
            <a:r>
              <a:rPr/>
              <a:t>Sea</a:t>
            </a:r>
            <a:r>
              <a:rPr/>
              <a:t> </a:t>
            </a:r>
            <a:r>
              <a:rPr/>
              <a:t>Ice</a:t>
            </a:r>
            <a:r>
              <a:rPr/>
              <a:t> </a:t>
            </a:r>
            <a:r>
              <a:rPr/>
              <a:t>for</a:t>
            </a:r>
            <a:r>
              <a:rPr/>
              <a:t> </a:t>
            </a:r>
            <a:r>
              <a:rPr/>
              <a:t>Nearly</a:t>
            </a:r>
            <a:r>
              <a:rPr/>
              <a:t> </a:t>
            </a:r>
            <a:r>
              <a:rPr/>
              <a:t>Every</a:t>
            </a:r>
            <a:r>
              <a:rPr/>
              <a:t> </a:t>
            </a:r>
            <a:r>
              <a:rPr/>
              <a:t>Day</a:t>
            </a:r>
            <a:r>
              <a:rPr/>
              <a:t> </a:t>
            </a:r>
            <a:r>
              <a:rPr/>
              <a:t>Since</a:t>
            </a:r>
            <a:r>
              <a:rPr/>
              <a:t> </a:t>
            </a:r>
            <a:r>
              <a:rPr/>
              <a:t>1979.</a:t>
            </a:r>
            <a:r>
              <a:rPr/>
              <a:t> </a:t>
            </a:r>
            <a:r>
              <a:rPr/>
              <a:t>You’ll</a:t>
            </a:r>
            <a:r>
              <a:rPr/>
              <a:t> </a:t>
            </a:r>
            <a:r>
              <a:rPr/>
              <a:t>See</a:t>
            </a:r>
            <a:r>
              <a:rPr/>
              <a:t> </a:t>
            </a:r>
            <a:r>
              <a:rPr/>
              <a:t>a</a:t>
            </a:r>
            <a:r>
              <a:rPr/>
              <a:t> </a:t>
            </a:r>
            <a:r>
              <a:rPr/>
              <a:t>Trend.</a:t>
            </a:r>
            <a:r>
              <a:rPr/>
              <a:t> </a:t>
            </a:r>
            <a:r>
              <a:rPr/>
              <a:t>-</a:t>
            </a:r>
            <a:r>
              <a:rPr/>
              <a:t> </a:t>
            </a:r>
            <a:r>
              <a:rPr/>
              <a:t>The</a:t>
            </a:r>
            <a:r>
              <a:rPr/>
              <a:t> </a:t>
            </a:r>
            <a:r>
              <a:rPr/>
              <a:t>New</a:t>
            </a:r>
            <a:r>
              <a:rPr/>
              <a:t> </a:t>
            </a:r>
            <a:r>
              <a:rPr/>
              <a:t>York</a:t>
            </a:r>
            <a:r>
              <a:rPr/>
              <a:t> </a:t>
            </a:r>
            <a:r>
              <a:rPr/>
              <a:t>Times.</a:t>
            </a:r>
            <a:r>
              <a:rPr/>
              <a:t> </a:t>
            </a:r>
            <a:r>
              <a:rPr/>
              <a:t>The</a:t>
            </a:r>
            <a:r>
              <a:rPr/>
              <a:t> </a:t>
            </a:r>
            <a:r>
              <a:rPr/>
              <a:t>New</a:t>
            </a:r>
            <a:r>
              <a:rPr/>
              <a:t> </a:t>
            </a:r>
            <a:r>
              <a:rPr/>
              <a:t>York</a:t>
            </a:r>
            <a:r>
              <a:rPr/>
              <a:t> </a:t>
            </a:r>
            <a:r>
              <a:rPr/>
              <a:t>Times.</a:t>
            </a:r>
            <a:r>
              <a:rPr/>
              <a:t> </a:t>
            </a:r>
            <a:r>
              <a:rPr/>
              <a:t>Retrieved</a:t>
            </a:r>
            <a:r>
              <a:rPr/>
              <a:t> </a:t>
            </a:r>
            <a:r>
              <a:rPr/>
              <a:t>from</a:t>
            </a:r>
            <a:r>
              <a:rPr/>
              <a:t> </a:t>
            </a:r>
            <a:r>
              <a:rPr/>
              <a:t>https://www.nytimes.com/interactive/2017/09/22/climate/arctic-sea-ice-shrinking-trend-watch.html</a:t>
            </a:r>
          </a:p>
          <a:p>
            <a:pPr lvl="0" marL="0" indent="0">
              <a:buNone/>
            </a:pPr>
          </a:p>
          <a:p>
            <a:pPr lvl="0" marL="0" indent="0">
              <a:buNone/>
            </a:pPr>
            <a:r>
              <a:rPr/>
              <a:t>Split</a:t>
            </a:r>
            <a:r>
              <a:rPr/>
              <a:t> </a:t>
            </a:r>
            <a:r>
              <a:rPr/>
              <a:t>into</a:t>
            </a:r>
            <a:r>
              <a:rPr/>
              <a:t> </a:t>
            </a:r>
            <a:r>
              <a:rPr/>
              <a:t>pairs.</a:t>
            </a:r>
            <a:r>
              <a:rPr/>
              <a:t> </a:t>
            </a:r>
            <a:r>
              <a:rPr/>
              <a:t>Review</a:t>
            </a:r>
            <a:r>
              <a:rPr/>
              <a:t> </a:t>
            </a:r>
            <a:r>
              <a:rPr/>
              <a:t>the</a:t>
            </a:r>
            <a:r>
              <a:rPr/>
              <a:t> </a:t>
            </a:r>
            <a:r>
              <a:rPr/>
              <a:t>article</a:t>
            </a:r>
            <a:r>
              <a:rPr/>
              <a:t> </a:t>
            </a:r>
            <a:r>
              <a:rPr/>
              <a:t>briefly</a:t>
            </a:r>
            <a:r>
              <a:rPr/>
              <a:t> </a:t>
            </a:r>
            <a:r>
              <a:rPr/>
              <a:t>(about</a:t>
            </a:r>
            <a:r>
              <a:rPr/>
              <a:t> </a:t>
            </a:r>
            <a:r>
              <a:rPr/>
              <a:t>5</a:t>
            </a:r>
            <a:r>
              <a:rPr/>
              <a:t> </a:t>
            </a:r>
            <a:r>
              <a:rPr/>
              <a:t>minutes)</a:t>
            </a:r>
            <a:r>
              <a:rPr/>
              <a:t> </a:t>
            </a:r>
            <a:r>
              <a:rPr/>
              <a:t>and</a:t>
            </a:r>
            <a:r>
              <a:rPr/>
              <a:t> </a:t>
            </a:r>
            <a:r>
              <a:rPr/>
              <a:t>look</a:t>
            </a:r>
            <a:r>
              <a:rPr/>
              <a:t> </a:t>
            </a:r>
            <a:r>
              <a:rPr/>
              <a:t>at</a:t>
            </a:r>
            <a:r>
              <a:rPr/>
              <a:t> </a:t>
            </a:r>
            <a:r>
              <a:rPr/>
              <a:t>the</a:t>
            </a:r>
            <a:r>
              <a:rPr/>
              <a:t> </a:t>
            </a:r>
            <a:r>
              <a:rPr/>
              <a:t>graph.</a:t>
            </a:r>
            <a:r>
              <a:rPr/>
              <a:t> </a:t>
            </a:r>
            <a:r>
              <a:rPr/>
              <a:t>Explain</a:t>
            </a:r>
            <a:r>
              <a:rPr/>
              <a:t> </a:t>
            </a:r>
            <a:r>
              <a:rPr/>
              <a:t>to</a:t>
            </a:r>
            <a:r>
              <a:rPr/>
              <a:t> </a:t>
            </a:r>
            <a:r>
              <a:rPr/>
              <a:t>your</a:t>
            </a:r>
            <a:r>
              <a:rPr/>
              <a:t> </a:t>
            </a:r>
            <a:r>
              <a:rPr/>
              <a:t>partner</a:t>
            </a:r>
            <a:r>
              <a:rPr/>
              <a:t> </a:t>
            </a:r>
            <a:r>
              <a:rPr/>
              <a:t>what</a:t>
            </a:r>
            <a:r>
              <a:rPr/>
              <a:t> </a:t>
            </a:r>
            <a:r>
              <a:rPr/>
              <a:t>the</a:t>
            </a:r>
            <a:r>
              <a:rPr/>
              <a:t> </a:t>
            </a:r>
            <a:r>
              <a:rPr/>
              <a:t>graph</a:t>
            </a:r>
            <a:r>
              <a:rPr/>
              <a:t> </a:t>
            </a:r>
            <a:r>
              <a:rPr/>
              <a:t>is</a:t>
            </a:r>
            <a:r>
              <a:rPr/>
              <a:t> </a:t>
            </a:r>
            <a:r>
              <a:rPr/>
              <a:t>trying</a:t>
            </a:r>
            <a:r>
              <a:rPr/>
              <a:t> </a:t>
            </a:r>
            <a:r>
              <a:rPr/>
              <a:t>to</a:t>
            </a:r>
            <a:r>
              <a:rPr/>
              <a:t> </a:t>
            </a:r>
            <a:r>
              <a:rPr/>
              <a:t>show.</a:t>
            </a:r>
            <a:r>
              <a:rPr/>
              <a:t> </a:t>
            </a:r>
            <a:r>
              <a:rPr/>
              <a:t>Your</a:t>
            </a:r>
            <a:r>
              <a:rPr/>
              <a:t> </a:t>
            </a:r>
            <a:r>
              <a:rPr/>
              <a:t>partner</a:t>
            </a:r>
            <a:r>
              <a:rPr/>
              <a:t> </a:t>
            </a:r>
            <a:r>
              <a:rPr/>
              <a:t>will</a:t>
            </a:r>
            <a:r>
              <a:rPr/>
              <a:t> </a:t>
            </a:r>
            <a:r>
              <a:rPr/>
              <a:t>get</a:t>
            </a:r>
            <a:r>
              <a:rPr/>
              <a:t> </a:t>
            </a:r>
            <a:r>
              <a:rPr/>
              <a:t>a</a:t>
            </a:r>
            <a:r>
              <a:rPr/>
              <a:t> </a:t>
            </a:r>
            <a:r>
              <a:rPr/>
              <a:t>different</a:t>
            </a:r>
            <a:r>
              <a:rPr/>
              <a:t> </a:t>
            </a:r>
            <a:r>
              <a:rPr/>
              <a:t>graph</a:t>
            </a:r>
            <a:r>
              <a:rPr/>
              <a:t> </a:t>
            </a:r>
            <a:r>
              <a:rPr/>
              <a:t>and</a:t>
            </a:r>
            <a:r>
              <a:rPr/>
              <a:t> </a:t>
            </a:r>
            <a:r>
              <a:rPr/>
              <a:t>do</a:t>
            </a:r>
            <a:r>
              <a:rPr/>
              <a:t> </a:t>
            </a:r>
            <a:r>
              <a:rPr/>
              <a:t>the</a:t>
            </a:r>
            <a:r>
              <a:rPr/>
              <a:t> </a:t>
            </a:r>
            <a:r>
              <a:rPr/>
              <a:t>same</a:t>
            </a:r>
            <a:r>
              <a:rPr/>
              <a:t> </a:t>
            </a:r>
            <a:r>
              <a:rPr/>
              <a:t>thing</a:t>
            </a:r>
            <a:r>
              <a:rPr/>
              <a:t> </a:t>
            </a:r>
            <a:r>
              <a:rPr/>
              <a:t>with</a:t>
            </a:r>
            <a:r>
              <a:rPr/>
              <a:t> </a:t>
            </a:r>
            <a:r>
              <a:rPr/>
              <a:t>you</a:t>
            </a:r>
            <a:r>
              <a:rPr/>
              <a:t> </a:t>
            </a:r>
            <a:r>
              <a:rPr/>
              <a:t>listening</a:t>
            </a:r>
            <a:r>
              <a:rPr/>
              <a:t> </a:t>
            </a:r>
            <a:r>
              <a:rPr/>
              <a:t>this</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86</a:t>
            </a:fld>
            <a:endParaRPr lang="en-US"/>
          </a:p>
        </p:txBody>
      </p:sp>
    </p:spTree>
  </p:cSld>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one</a:t>
            </a:r>
            <a:r>
              <a:rPr/>
              <a:t> </a:t>
            </a:r>
            <a:r>
              <a:rPr/>
              <a:t>of</a:t>
            </a:r>
            <a:r>
              <a:rPr/>
              <a:t> </a:t>
            </a:r>
            <a:r>
              <a:rPr/>
              <a:t>two</a:t>
            </a:r>
            <a:r>
              <a:rPr/>
              <a:t> </a:t>
            </a:r>
            <a:r>
              <a:rPr/>
              <a:t>graphs</a:t>
            </a:r>
            <a:r>
              <a:rPr/>
              <a:t> </a:t>
            </a:r>
            <a:r>
              <a:rPr/>
              <a:t>that</a:t>
            </a:r>
            <a:r>
              <a:rPr/>
              <a:t> </a:t>
            </a:r>
            <a:r>
              <a:rPr/>
              <a:t>you</a:t>
            </a:r>
            <a:r>
              <a:rPr/>
              <a:t> </a:t>
            </a:r>
            <a:r>
              <a:rPr/>
              <a:t>saw</a:t>
            </a:r>
            <a:r>
              <a:rPr/>
              <a:t> </a:t>
            </a:r>
            <a:r>
              <a:rPr/>
              <a:t>earlier.</a:t>
            </a:r>
            <a:r>
              <a:rPr/>
              <a:t> </a:t>
            </a:r>
            <a:r>
              <a:rPr/>
              <a:t>It</a:t>
            </a:r>
            <a:r>
              <a:rPr/>
              <a:t> </a:t>
            </a:r>
            <a:r>
              <a:rPr/>
              <a:t>was</a:t>
            </a:r>
            <a:r>
              <a:rPr/>
              <a:t> </a:t>
            </a:r>
            <a:r>
              <a:rPr/>
              <a:t>published</a:t>
            </a:r>
            <a:r>
              <a:rPr/>
              <a:t> </a:t>
            </a:r>
            <a:r>
              <a:rPr/>
              <a:t>in</a:t>
            </a:r>
          </a:p>
          <a:p>
            <a:pPr lvl="0" marL="0" indent="0">
              <a:buNone/>
            </a:pPr>
          </a:p>
          <a:p>
            <a:pPr lvl="0" marL="0" indent="0">
              <a:buNone/>
            </a:pPr>
            <a:r>
              <a:rPr/>
              <a:t>Kevin</a:t>
            </a:r>
            <a:r>
              <a:rPr/>
              <a:t> </a:t>
            </a:r>
            <a:r>
              <a:rPr/>
              <a:t>Litman-Navarro.</a:t>
            </a:r>
            <a:r>
              <a:rPr/>
              <a:t> </a:t>
            </a:r>
            <a:r>
              <a:rPr/>
              <a:t>We</a:t>
            </a:r>
            <a:r>
              <a:rPr/>
              <a:t> </a:t>
            </a:r>
            <a:r>
              <a:rPr/>
              <a:t>Read</a:t>
            </a:r>
            <a:r>
              <a:rPr/>
              <a:t> </a:t>
            </a:r>
            <a:r>
              <a:rPr/>
              <a:t>150</a:t>
            </a:r>
            <a:r>
              <a:rPr/>
              <a:t> </a:t>
            </a:r>
            <a:r>
              <a:rPr/>
              <a:t>Privacy</a:t>
            </a:r>
            <a:r>
              <a:rPr/>
              <a:t> </a:t>
            </a:r>
            <a:r>
              <a:rPr/>
              <a:t>Policies.</a:t>
            </a:r>
            <a:r>
              <a:rPr/>
              <a:t> </a:t>
            </a:r>
            <a:r>
              <a:rPr/>
              <a:t>They</a:t>
            </a:r>
            <a:r>
              <a:rPr/>
              <a:t> </a:t>
            </a:r>
            <a:r>
              <a:rPr/>
              <a:t>Were</a:t>
            </a:r>
            <a:r>
              <a:rPr/>
              <a:t> </a:t>
            </a:r>
            <a:r>
              <a:rPr/>
              <a:t>an</a:t>
            </a:r>
            <a:r>
              <a:rPr/>
              <a:t> </a:t>
            </a:r>
            <a:r>
              <a:rPr/>
              <a:t>Incomprehensible</a:t>
            </a:r>
            <a:r>
              <a:rPr/>
              <a:t> </a:t>
            </a:r>
            <a:r>
              <a:rPr/>
              <a:t>Disaster.</a:t>
            </a:r>
            <a:r>
              <a:rPr/>
              <a:t> </a:t>
            </a:r>
            <a:r>
              <a:rPr/>
              <a:t>The</a:t>
            </a:r>
            <a:r>
              <a:rPr/>
              <a:t> </a:t>
            </a:r>
            <a:r>
              <a:rPr/>
              <a:t>New</a:t>
            </a:r>
            <a:r>
              <a:rPr/>
              <a:t> </a:t>
            </a:r>
            <a:r>
              <a:rPr/>
              <a:t>York</a:t>
            </a:r>
            <a:r>
              <a:rPr/>
              <a:t> </a:t>
            </a:r>
            <a:r>
              <a:rPr/>
              <a:t>Times.</a:t>
            </a:r>
            <a:r>
              <a:rPr/>
              <a:t> </a:t>
            </a:r>
            <a:r>
              <a:rPr/>
              <a:t>Retrieved</a:t>
            </a:r>
            <a:r>
              <a:rPr/>
              <a:t> </a:t>
            </a:r>
            <a:r>
              <a:rPr/>
              <a:t>from</a:t>
            </a:r>
            <a:r>
              <a:rPr/>
              <a:t> </a:t>
            </a:r>
            <a:r>
              <a:rPr/>
              <a:t>https://www.nytimes.com/interactive/2019/06/12/opinion/facebook-google-privacy-policies.html</a:t>
            </a:r>
          </a:p>
          <a:p>
            <a:pPr lvl="0" marL="0" indent="0">
              <a:buNone/>
            </a:pPr>
          </a:p>
          <a:p>
            <a:pPr lvl="0" marL="0" indent="0">
              <a:buNone/>
            </a:pPr>
            <a:r>
              <a:rPr/>
              <a:t>Split</a:t>
            </a:r>
            <a:r>
              <a:rPr/>
              <a:t> </a:t>
            </a:r>
            <a:r>
              <a:rPr/>
              <a:t>into</a:t>
            </a:r>
            <a:r>
              <a:rPr/>
              <a:t> </a:t>
            </a:r>
            <a:r>
              <a:rPr/>
              <a:t>pairs.</a:t>
            </a:r>
            <a:r>
              <a:rPr/>
              <a:t> </a:t>
            </a:r>
            <a:r>
              <a:rPr/>
              <a:t>Review</a:t>
            </a:r>
            <a:r>
              <a:rPr/>
              <a:t> </a:t>
            </a:r>
            <a:r>
              <a:rPr/>
              <a:t>the</a:t>
            </a:r>
            <a:r>
              <a:rPr/>
              <a:t> </a:t>
            </a:r>
            <a:r>
              <a:rPr/>
              <a:t>article</a:t>
            </a:r>
            <a:r>
              <a:rPr/>
              <a:t> </a:t>
            </a:r>
            <a:r>
              <a:rPr/>
              <a:t>briefly</a:t>
            </a:r>
            <a:r>
              <a:rPr/>
              <a:t> </a:t>
            </a:r>
            <a:r>
              <a:rPr/>
              <a:t>(about</a:t>
            </a:r>
            <a:r>
              <a:rPr/>
              <a:t> </a:t>
            </a:r>
            <a:r>
              <a:rPr/>
              <a:t>5</a:t>
            </a:r>
            <a:r>
              <a:rPr/>
              <a:t> </a:t>
            </a:r>
            <a:r>
              <a:rPr/>
              <a:t>minutes)</a:t>
            </a:r>
            <a:r>
              <a:rPr/>
              <a:t> </a:t>
            </a:r>
            <a:r>
              <a:rPr/>
              <a:t>and</a:t>
            </a:r>
            <a:r>
              <a:rPr/>
              <a:t> </a:t>
            </a:r>
            <a:r>
              <a:rPr/>
              <a:t>look</a:t>
            </a:r>
            <a:r>
              <a:rPr/>
              <a:t> </a:t>
            </a:r>
            <a:r>
              <a:rPr/>
              <a:t>at</a:t>
            </a:r>
            <a:r>
              <a:rPr/>
              <a:t> </a:t>
            </a:r>
            <a:r>
              <a:rPr/>
              <a:t>the</a:t>
            </a:r>
            <a:r>
              <a:rPr/>
              <a:t> </a:t>
            </a:r>
            <a:r>
              <a:rPr/>
              <a:t>graph.</a:t>
            </a:r>
            <a:r>
              <a:rPr/>
              <a:t> </a:t>
            </a:r>
            <a:r>
              <a:rPr/>
              <a:t>Explain</a:t>
            </a:r>
            <a:r>
              <a:rPr/>
              <a:t> </a:t>
            </a:r>
            <a:r>
              <a:rPr/>
              <a:t>to</a:t>
            </a:r>
            <a:r>
              <a:rPr/>
              <a:t> </a:t>
            </a:r>
            <a:r>
              <a:rPr/>
              <a:t>your</a:t>
            </a:r>
            <a:r>
              <a:rPr/>
              <a:t> </a:t>
            </a:r>
            <a:r>
              <a:rPr/>
              <a:t>partner</a:t>
            </a:r>
            <a:r>
              <a:rPr/>
              <a:t> </a:t>
            </a:r>
            <a:r>
              <a:rPr/>
              <a:t>what</a:t>
            </a:r>
            <a:r>
              <a:rPr/>
              <a:t> </a:t>
            </a:r>
            <a:r>
              <a:rPr/>
              <a:t>the</a:t>
            </a:r>
            <a:r>
              <a:rPr/>
              <a:t> </a:t>
            </a:r>
            <a:r>
              <a:rPr/>
              <a:t>graph</a:t>
            </a:r>
            <a:r>
              <a:rPr/>
              <a:t> </a:t>
            </a:r>
            <a:r>
              <a:rPr/>
              <a:t>is</a:t>
            </a:r>
            <a:r>
              <a:rPr/>
              <a:t> </a:t>
            </a:r>
            <a:r>
              <a:rPr/>
              <a:t>trying</a:t>
            </a:r>
            <a:r>
              <a:rPr/>
              <a:t> </a:t>
            </a:r>
            <a:r>
              <a:rPr/>
              <a:t>to</a:t>
            </a:r>
            <a:r>
              <a:rPr/>
              <a:t> </a:t>
            </a:r>
            <a:r>
              <a:rPr/>
              <a:t>show.</a:t>
            </a:r>
            <a:r>
              <a:rPr/>
              <a:t> </a:t>
            </a:r>
            <a:r>
              <a:rPr/>
              <a:t>Your</a:t>
            </a:r>
            <a:r>
              <a:rPr/>
              <a:t> </a:t>
            </a:r>
            <a:r>
              <a:rPr/>
              <a:t>partner</a:t>
            </a:r>
            <a:r>
              <a:rPr/>
              <a:t> </a:t>
            </a:r>
            <a:r>
              <a:rPr/>
              <a:t>will</a:t>
            </a:r>
            <a:r>
              <a:rPr/>
              <a:t> </a:t>
            </a:r>
            <a:r>
              <a:rPr/>
              <a:t>get</a:t>
            </a:r>
            <a:r>
              <a:rPr/>
              <a:t> </a:t>
            </a:r>
            <a:r>
              <a:rPr/>
              <a:t>a</a:t>
            </a:r>
            <a:r>
              <a:rPr/>
              <a:t> </a:t>
            </a:r>
            <a:r>
              <a:rPr/>
              <a:t>different</a:t>
            </a:r>
            <a:r>
              <a:rPr/>
              <a:t> </a:t>
            </a:r>
            <a:r>
              <a:rPr/>
              <a:t>graph</a:t>
            </a:r>
            <a:r>
              <a:rPr/>
              <a:t> </a:t>
            </a:r>
            <a:r>
              <a:rPr/>
              <a:t>and</a:t>
            </a:r>
            <a:r>
              <a:rPr/>
              <a:t> </a:t>
            </a:r>
            <a:r>
              <a:rPr/>
              <a:t>do</a:t>
            </a:r>
            <a:r>
              <a:rPr/>
              <a:t> </a:t>
            </a:r>
            <a:r>
              <a:rPr/>
              <a:t>the</a:t>
            </a:r>
            <a:r>
              <a:rPr/>
              <a:t> </a:t>
            </a:r>
            <a:r>
              <a:rPr/>
              <a:t>same</a:t>
            </a:r>
            <a:r>
              <a:rPr/>
              <a:t> </a:t>
            </a:r>
            <a:r>
              <a:rPr/>
              <a:t>thing</a:t>
            </a:r>
            <a:r>
              <a:rPr/>
              <a:t> </a:t>
            </a:r>
            <a:r>
              <a:rPr/>
              <a:t>with</a:t>
            </a:r>
            <a:r>
              <a:rPr/>
              <a:t> </a:t>
            </a:r>
            <a:r>
              <a:rPr/>
              <a:t>you</a:t>
            </a:r>
            <a:r>
              <a:rPr/>
              <a:t> </a:t>
            </a:r>
            <a:r>
              <a:rPr/>
              <a:t>listening</a:t>
            </a:r>
            <a:r>
              <a:rPr/>
              <a:t> </a:t>
            </a:r>
            <a:r>
              <a:rPr/>
              <a:t>this</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87</a:t>
            </a:fld>
            <a:endParaRPr lang="en-US"/>
          </a:p>
        </p:txBody>
      </p:sp>
    </p:spTree>
  </p:cSld>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is</a:t>
            </a:r>
            <a:r>
              <a:rPr/>
              <a:t> </a:t>
            </a:r>
            <a:r>
              <a:rPr/>
              <a:t>a</a:t>
            </a:r>
            <a:r>
              <a:rPr/>
              <a:t> </a:t>
            </a:r>
            <a:r>
              <a:rPr/>
              <a:t>newspaper</a:t>
            </a:r>
            <a:r>
              <a:rPr/>
              <a:t> </a:t>
            </a:r>
            <a:r>
              <a:rPr/>
              <a:t>article</a:t>
            </a:r>
            <a:r>
              <a:rPr/>
              <a:t> </a:t>
            </a:r>
            <a:r>
              <a:rPr/>
              <a:t>associated</a:t>
            </a:r>
            <a:r>
              <a:rPr/>
              <a:t> </a:t>
            </a:r>
            <a:r>
              <a:rPr/>
              <a:t>with</a:t>
            </a:r>
            <a:r>
              <a:rPr/>
              <a:t> </a:t>
            </a:r>
            <a:r>
              <a:rPr/>
              <a:t>the</a:t>
            </a:r>
            <a:r>
              <a:rPr/>
              <a:t> </a:t>
            </a:r>
            <a:r>
              <a:rPr/>
              <a:t>graph</a:t>
            </a:r>
            <a:r>
              <a:rPr/>
              <a:t> </a:t>
            </a:r>
            <a:r>
              <a:rPr/>
              <a:t>you</a:t>
            </a:r>
            <a:r>
              <a:rPr/>
              <a:t> </a:t>
            </a:r>
            <a:r>
              <a:rPr/>
              <a:t>have</a:t>
            </a:r>
            <a:r>
              <a:rPr/>
              <a:t> </a:t>
            </a:r>
            <a:r>
              <a:rPr/>
              <a:t>been</a:t>
            </a:r>
            <a:r>
              <a:rPr/>
              <a:t> </a:t>
            </a:r>
            <a:r>
              <a:rPr/>
              <a:t>given.</a:t>
            </a:r>
            <a:r>
              <a:rPr/>
              <a:t> </a:t>
            </a:r>
            <a:r>
              <a:rPr/>
              <a:t>Read</a:t>
            </a:r>
            <a:r>
              <a:rPr/>
              <a:t> </a:t>
            </a:r>
            <a:r>
              <a:rPr/>
              <a:t>the</a:t>
            </a:r>
            <a:r>
              <a:rPr/>
              <a:t> </a:t>
            </a:r>
            <a:r>
              <a:rPr/>
              <a:t>newspaper</a:t>
            </a:r>
            <a:r>
              <a:rPr/>
              <a:t> </a:t>
            </a:r>
            <a:r>
              <a:rPr/>
              <a:t>article</a:t>
            </a:r>
            <a:r>
              <a:rPr/>
              <a:t> </a:t>
            </a:r>
            <a:r>
              <a:rPr/>
              <a:t>and</a:t>
            </a:r>
            <a:r>
              <a:rPr/>
              <a:t> </a:t>
            </a:r>
            <a:r>
              <a:rPr/>
              <a:t>then</a:t>
            </a:r>
            <a:r>
              <a:rPr/>
              <a:t> </a:t>
            </a:r>
            <a:r>
              <a:rPr/>
              <a:t>look</a:t>
            </a:r>
            <a:r>
              <a:rPr/>
              <a:t> </a:t>
            </a:r>
            <a:r>
              <a:rPr/>
              <a:t>at</a:t>
            </a:r>
            <a:r>
              <a:rPr/>
              <a:t> </a:t>
            </a:r>
            <a:r>
              <a:rPr/>
              <a:t>the</a:t>
            </a:r>
            <a:r>
              <a:rPr/>
              <a:t> </a:t>
            </a:r>
            <a:r>
              <a:rPr/>
              <a:t>graph</a:t>
            </a:r>
            <a:r>
              <a:rPr/>
              <a:t> </a:t>
            </a:r>
            <a:r>
              <a:rPr/>
              <a:t>again.</a:t>
            </a:r>
            <a:r>
              <a:rPr/>
              <a:t> </a:t>
            </a:r>
            <a:r>
              <a:rPr/>
              <a:t>Try</a:t>
            </a:r>
            <a:r>
              <a:rPr/>
              <a:t> </a:t>
            </a:r>
            <a:r>
              <a:rPr/>
              <a:t>to</a:t>
            </a:r>
            <a:r>
              <a:rPr/>
              <a:t> </a:t>
            </a:r>
            <a:r>
              <a:rPr/>
              <a:t>summarize</a:t>
            </a:r>
            <a:r>
              <a:rPr/>
              <a:t> </a:t>
            </a:r>
            <a:r>
              <a:rPr/>
              <a:t>briefly</a:t>
            </a:r>
            <a:r>
              <a:rPr/>
              <a:t> </a:t>
            </a:r>
            <a:r>
              <a:rPr/>
              <a:t>what</a:t>
            </a:r>
            <a:r>
              <a:rPr/>
              <a:t> </a:t>
            </a:r>
            <a:r>
              <a:rPr/>
              <a:t>message</a:t>
            </a:r>
            <a:r>
              <a:rPr/>
              <a:t> </a:t>
            </a:r>
            <a:r>
              <a:rPr/>
              <a:t>the</a:t>
            </a:r>
            <a:r>
              <a:rPr/>
              <a:t> </a:t>
            </a:r>
            <a:r>
              <a:rPr/>
              <a:t>authors</a:t>
            </a:r>
            <a:r>
              <a:rPr/>
              <a:t> </a:t>
            </a:r>
            <a:r>
              <a:rPr/>
              <a:t>were</a:t>
            </a:r>
            <a:r>
              <a:rPr/>
              <a:t> </a:t>
            </a:r>
            <a:r>
              <a:rPr/>
              <a:t>trying</a:t>
            </a:r>
            <a:r>
              <a:rPr/>
              <a:t> </a:t>
            </a:r>
            <a:r>
              <a:rPr/>
              <a:t>to</a:t>
            </a:r>
            <a:r>
              <a:rPr/>
              <a:t> </a:t>
            </a:r>
            <a:r>
              <a:rPr/>
              <a:t>convey</a:t>
            </a:r>
            <a:r>
              <a:rPr/>
              <a:t> </a:t>
            </a:r>
            <a:r>
              <a:rPr/>
              <a:t>with</a:t>
            </a:r>
            <a:r>
              <a:rPr/>
              <a:t> </a:t>
            </a:r>
            <a:r>
              <a:rPr/>
              <a:t>this</a:t>
            </a:r>
            <a:r>
              <a:rPr/>
              <a:t> </a:t>
            </a:r>
            <a:r>
              <a:rPr/>
              <a:t>graph.</a:t>
            </a:r>
          </a:p>
        </p:txBody>
      </p:sp>
      <p:sp>
        <p:nvSpPr>
          <p:cNvPr id="4" name="Slide Number Placeholder 3"/>
          <p:cNvSpPr>
            <a:spLocks noGrp="1"/>
          </p:cNvSpPr>
          <p:nvPr>
            <p:ph type="sldNum" sz="quarter" idx="10"/>
          </p:nvPr>
        </p:nvSpPr>
        <p:spPr/>
        <p:txBody>
          <a:bodyPr/>
          <a:lstStyle/>
          <a:p>
            <a:fld id="{18BDFEC3-8487-43E8-A154-7C12CBC1FFF2}" type="slidenum">
              <a:rPr lang="en-US"/>
              <a:t>88</a:t>
            </a:fld>
            <a:endParaRPr lang="en-US"/>
          </a:p>
        </p:txBody>
      </p:sp>
    </p:spTree>
  </p:cSld>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plots</a:t>
            </a:r>
            <a:r>
              <a:rPr/>
              <a:t> </a:t>
            </a:r>
            <a:r>
              <a:rPr/>
              <a:t>that</a:t>
            </a:r>
            <a:r>
              <a:rPr/>
              <a:t> </a:t>
            </a:r>
            <a:r>
              <a:rPr/>
              <a:t>you</a:t>
            </a:r>
            <a:r>
              <a:rPr/>
              <a:t> </a:t>
            </a:r>
            <a:r>
              <a:rPr/>
              <a:t>have</a:t>
            </a:r>
            <a:r>
              <a:rPr/>
              <a:t> </a:t>
            </a:r>
            <a:r>
              <a:rPr/>
              <a:t>drawn</a:t>
            </a:r>
            <a:r>
              <a:rPr/>
              <a:t> </a:t>
            </a:r>
            <a:r>
              <a:rPr/>
              <a:t>tend</a:t>
            </a:r>
            <a:r>
              <a:rPr/>
              <a:t> </a:t>
            </a:r>
            <a:r>
              <a:rPr/>
              <a:t>to</a:t>
            </a:r>
            <a:r>
              <a:rPr/>
              <a:t> </a:t>
            </a:r>
            <a:r>
              <a:rPr/>
              <a:t>have</a:t>
            </a:r>
            <a:r>
              <a:rPr/>
              <a:t> </a:t>
            </a:r>
            <a:r>
              <a:rPr/>
              <a:t>difficulty</a:t>
            </a:r>
            <a:r>
              <a:rPr/>
              <a:t> </a:t>
            </a:r>
            <a:r>
              <a:rPr/>
              <a:t>with</a:t>
            </a:r>
            <a:r>
              <a:rPr/>
              <a:t> </a:t>
            </a:r>
            <a:r>
              <a:rPr/>
              <a:t>overprinting.</a:t>
            </a:r>
            <a:r>
              <a:rPr/>
              <a:t> </a:t>
            </a:r>
            <a:r>
              <a:rPr/>
              <a:t>Too</a:t>
            </a:r>
            <a:r>
              <a:rPr/>
              <a:t> </a:t>
            </a:r>
            <a:r>
              <a:rPr/>
              <a:t>many</a:t>
            </a:r>
            <a:r>
              <a:rPr/>
              <a:t> </a:t>
            </a:r>
            <a:r>
              <a:rPr/>
              <a:t>data</a:t>
            </a:r>
            <a:r>
              <a:rPr/>
              <a:t> </a:t>
            </a:r>
            <a:r>
              <a:rPr/>
              <a:t>points</a:t>
            </a:r>
            <a:r>
              <a:rPr/>
              <a:t> </a:t>
            </a:r>
            <a:r>
              <a:rPr/>
              <a:t>crammed</a:t>
            </a:r>
            <a:r>
              <a:rPr/>
              <a:t> </a:t>
            </a:r>
            <a:r>
              <a:rPr/>
              <a:t>into</a:t>
            </a:r>
            <a:r>
              <a:rPr/>
              <a:t> </a:t>
            </a:r>
            <a:r>
              <a:rPr/>
              <a:t>a</a:t>
            </a:r>
            <a:r>
              <a:rPr/>
              <a:t> </a:t>
            </a:r>
            <a:r>
              <a:rPr/>
              <a:t>small</a:t>
            </a:r>
            <a:r>
              <a:rPr/>
              <a:t> </a:t>
            </a:r>
            <a:r>
              <a:rPr/>
              <a:t>area</a:t>
            </a:r>
            <a:r>
              <a:rPr/>
              <a:t> </a:t>
            </a:r>
            <a:r>
              <a:rPr/>
              <a:t>produces</a:t>
            </a:r>
            <a:r>
              <a:rPr/>
              <a:t> </a:t>
            </a:r>
            <a:r>
              <a:rPr/>
              <a:t>a</a:t>
            </a:r>
            <a:r>
              <a:rPr/>
              <a:t> </a:t>
            </a:r>
            <a:r>
              <a:rPr/>
              <a:t>large</a:t>
            </a:r>
            <a:r>
              <a:rPr/>
              <a:t> </a:t>
            </a:r>
            <a:r>
              <a:rPr/>
              <a:t>solid</a:t>
            </a:r>
            <a:r>
              <a:rPr/>
              <a:t> </a:t>
            </a:r>
            <a:r>
              <a:rPr/>
              <a:t>blob</a:t>
            </a:r>
            <a:r>
              <a:rPr/>
              <a:t> </a:t>
            </a:r>
            <a:r>
              <a:rPr/>
              <a:t>that</a:t>
            </a:r>
            <a:r>
              <a:rPr/>
              <a:t> </a:t>
            </a:r>
            <a:r>
              <a:rPr/>
              <a:t>is</a:t>
            </a:r>
            <a:r>
              <a:rPr/>
              <a:t> </a:t>
            </a:r>
            <a:r>
              <a:rPr/>
              <a:t>hard</a:t>
            </a:r>
            <a:r>
              <a:rPr/>
              <a:t> </a:t>
            </a:r>
            <a:r>
              <a:rPr/>
              <a:t>to</a:t>
            </a:r>
            <a:r>
              <a:rPr/>
              <a:t> </a:t>
            </a:r>
            <a:r>
              <a:rPr/>
              <a:t>interpret.</a:t>
            </a:r>
            <a:r>
              <a:rPr/>
              <a:t> </a:t>
            </a:r>
            <a:r>
              <a:rPr/>
              <a:t>There</a:t>
            </a:r>
            <a:r>
              <a:rPr/>
              <a:t> </a:t>
            </a:r>
            <a:r>
              <a:rPr/>
              <a:t>are</a:t>
            </a:r>
            <a:r>
              <a:rPr/>
              <a:t> </a:t>
            </a:r>
            <a:r>
              <a:rPr/>
              <a:t>three</a:t>
            </a:r>
            <a:r>
              <a:rPr/>
              <a:t> </a:t>
            </a:r>
            <a:r>
              <a:rPr/>
              <a:t>possible</a:t>
            </a:r>
            <a:r>
              <a:rPr/>
              <a:t> </a:t>
            </a:r>
            <a:r>
              <a:rPr/>
              <a:t>solutions:</a:t>
            </a:r>
            <a:r>
              <a:rPr/>
              <a:t> </a:t>
            </a:r>
            <a:r>
              <a:rPr/>
              <a:t>opacity,</a:t>
            </a:r>
            <a:r>
              <a:rPr/>
              <a:t> </a:t>
            </a:r>
            <a:r>
              <a:rPr/>
              <a:t>small</a:t>
            </a:r>
            <a:r>
              <a:rPr/>
              <a:t> </a:t>
            </a:r>
            <a:r>
              <a:rPr/>
              <a:t>points,</a:t>
            </a:r>
            <a:r>
              <a:rPr/>
              <a:t> </a:t>
            </a:r>
            <a:r>
              <a:rPr/>
              <a:t>and</a:t>
            </a:r>
            <a:r>
              <a:rPr/>
              <a:t> </a:t>
            </a:r>
            <a:r>
              <a:rPr/>
              <a:t>a</a:t>
            </a:r>
            <a:r>
              <a:rPr/>
              <a:t> </a:t>
            </a:r>
            <a:r>
              <a:rPr/>
              <a:t>log</a:t>
            </a:r>
            <a:r>
              <a:rPr/>
              <a:t> </a:t>
            </a:r>
            <a:r>
              <a:rPr/>
              <a:t>scale.</a:t>
            </a:r>
          </a:p>
        </p:txBody>
      </p:sp>
      <p:sp>
        <p:nvSpPr>
          <p:cNvPr id="4" name="Slide Number Placeholder 3"/>
          <p:cNvSpPr>
            <a:spLocks noGrp="1"/>
          </p:cNvSpPr>
          <p:nvPr>
            <p:ph type="sldNum" sz="quarter" idx="10"/>
          </p:nvPr>
        </p:nvSpPr>
        <p:spPr/>
        <p:txBody>
          <a:bodyPr/>
          <a:lstStyle/>
          <a:p>
            <a:fld id="{18BDFEC3-8487-43E8-A154-7C12CBC1FFF2}" type="slidenum">
              <a:rPr lang="en-US"/>
              <a:t>90</a:t>
            </a:fld>
            <a:endParaRPr lang="en-US"/>
          </a:p>
        </p:txBody>
      </p:sp>
    </p:spTree>
  </p:cSld>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make</a:t>
            </a:r>
            <a:r>
              <a:rPr/>
              <a:t> </a:t>
            </a:r>
            <a:r>
              <a:rPr/>
              <a:t>the</a:t>
            </a:r>
            <a:r>
              <a:rPr/>
              <a:t> </a:t>
            </a:r>
            <a:r>
              <a:rPr/>
              <a:t>data</a:t>
            </a:r>
            <a:r>
              <a:rPr/>
              <a:t> </a:t>
            </a:r>
            <a:r>
              <a:rPr/>
              <a:t>points</a:t>
            </a:r>
            <a:r>
              <a:rPr/>
              <a:t> </a:t>
            </a:r>
            <a:r>
              <a:rPr/>
              <a:t>somewhat</a:t>
            </a:r>
            <a:r>
              <a:rPr/>
              <a:t> </a:t>
            </a:r>
            <a:r>
              <a:rPr/>
              <a:t>translucent,</a:t>
            </a:r>
            <a:r>
              <a:rPr/>
              <a:t> </a:t>
            </a:r>
            <a:r>
              <a:rPr/>
              <a:t>so</a:t>
            </a:r>
            <a:r>
              <a:rPr/>
              <a:t> </a:t>
            </a:r>
            <a:r>
              <a:rPr/>
              <a:t>that</a:t>
            </a:r>
            <a:r>
              <a:rPr/>
              <a:t> </a:t>
            </a:r>
            <a:r>
              <a:rPr/>
              <a:t>you</a:t>
            </a:r>
            <a:r>
              <a:rPr/>
              <a:t> </a:t>
            </a:r>
            <a:r>
              <a:rPr/>
              <a:t>can</a:t>
            </a:r>
            <a:r>
              <a:rPr/>
              <a:t> </a:t>
            </a:r>
            <a:r>
              <a:rPr/>
              <a:t>see</a:t>
            </a:r>
            <a:r>
              <a:rPr/>
              <a:t> </a:t>
            </a:r>
            <a:r>
              <a:rPr/>
              <a:t>what</a:t>
            </a:r>
            <a:r>
              <a:rPr/>
              <a:t> </a:t>
            </a:r>
            <a:r>
              <a:rPr/>
              <a:t>it</a:t>
            </a:r>
            <a:r>
              <a:rPr/>
              <a:t> </a:t>
            </a:r>
            <a:r>
              <a:rPr/>
              <a:t>behind</a:t>
            </a:r>
            <a:r>
              <a:rPr/>
              <a:t> </a:t>
            </a:r>
            <a:r>
              <a:rPr/>
              <a:t>it,</a:t>
            </a:r>
            <a:r>
              <a:rPr/>
              <a:t> </a:t>
            </a:r>
            <a:r>
              <a:rPr/>
              <a:t>this</a:t>
            </a:r>
            <a:r>
              <a:rPr/>
              <a:t> </a:t>
            </a:r>
            <a:r>
              <a:rPr/>
              <a:t>prevents</a:t>
            </a:r>
            <a:r>
              <a:rPr/>
              <a:t> </a:t>
            </a:r>
            <a:r>
              <a:rPr/>
              <a:t>a</a:t>
            </a:r>
            <a:r>
              <a:rPr/>
              <a:t> </a:t>
            </a:r>
            <a:r>
              <a:rPr/>
              <a:t>massive</a:t>
            </a:r>
            <a:r>
              <a:rPr/>
              <a:t> </a:t>
            </a:r>
            <a:r>
              <a:rPr/>
              <a:t>black</a:t>
            </a:r>
            <a:r>
              <a:rPr/>
              <a:t> </a:t>
            </a:r>
            <a:r>
              <a:rPr/>
              <a:t>blob</a:t>
            </a:r>
            <a:r>
              <a:rPr/>
              <a:t> </a:t>
            </a:r>
            <a:r>
              <a:rPr/>
              <a:t>from</a:t>
            </a:r>
            <a:r>
              <a:rPr/>
              <a:t> </a:t>
            </a:r>
            <a:r>
              <a:rPr/>
              <a:t>forming.</a:t>
            </a:r>
            <a:r>
              <a:rPr/>
              <a:t> </a:t>
            </a:r>
            <a:r>
              <a:rPr/>
              <a:t>You</a:t>
            </a:r>
            <a:r>
              <a:rPr/>
              <a:t> </a:t>
            </a:r>
            <a:r>
              <a:rPr/>
              <a:t>have</a:t>
            </a:r>
            <a:r>
              <a:rPr/>
              <a:t> </a:t>
            </a:r>
            <a:r>
              <a:rPr/>
              <a:t>to</a:t>
            </a:r>
            <a:r>
              <a:rPr/>
              <a:t> </a:t>
            </a:r>
            <a:r>
              <a:rPr/>
              <a:t>experiement</a:t>
            </a:r>
            <a:r>
              <a:rPr/>
              <a:t> </a:t>
            </a:r>
            <a:r>
              <a:rPr/>
              <a:t>a</a:t>
            </a:r>
            <a:r>
              <a:rPr/>
              <a:t> </a:t>
            </a:r>
            <a:r>
              <a:rPr/>
              <a:t>bit</a:t>
            </a:r>
            <a:r>
              <a:rPr/>
              <a:t> </a:t>
            </a:r>
            <a:r>
              <a:rPr/>
              <a:t>with</a:t>
            </a:r>
            <a:r>
              <a:rPr/>
              <a:t> </a:t>
            </a:r>
            <a:r>
              <a:rPr/>
              <a:t>the</a:t>
            </a:r>
            <a:r>
              <a:rPr/>
              <a:t> </a:t>
            </a:r>
            <a:r>
              <a:rPr/>
              <a:t>level</a:t>
            </a:r>
            <a:r>
              <a:rPr/>
              <a:t> </a:t>
            </a:r>
            <a:r>
              <a:rPr/>
              <a:t>of</a:t>
            </a:r>
            <a:r>
              <a:rPr/>
              <a:t> </a:t>
            </a:r>
            <a:r>
              <a:rPr/>
              <a:t>translucence.</a:t>
            </a:r>
          </a:p>
        </p:txBody>
      </p:sp>
      <p:sp>
        <p:nvSpPr>
          <p:cNvPr id="4" name="Slide Number Placeholder 3"/>
          <p:cNvSpPr>
            <a:spLocks noGrp="1"/>
          </p:cNvSpPr>
          <p:nvPr>
            <p:ph type="sldNum" sz="quarter" idx="10"/>
          </p:nvPr>
        </p:nvSpPr>
        <p:spPr/>
        <p:txBody>
          <a:bodyPr/>
          <a:lstStyle/>
          <a:p>
            <a:fld id="{18BDFEC3-8487-43E8-A154-7C12CBC1FFF2}" type="slidenum">
              <a:rPr lang="en-US"/>
              <a:t>91</a:t>
            </a:fld>
            <a:endParaRPr lang="en-US"/>
          </a:p>
        </p:txBody>
      </p:sp>
    </p:spTree>
  </p:cSld>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Smaller</a:t>
            </a:r>
            <a:r>
              <a:rPr/>
              <a:t> </a:t>
            </a:r>
            <a:r>
              <a:rPr/>
              <a:t>data</a:t>
            </a:r>
            <a:r>
              <a:rPr/>
              <a:t> </a:t>
            </a:r>
            <a:r>
              <a:rPr/>
              <a:t>points</a:t>
            </a:r>
            <a:r>
              <a:rPr/>
              <a:t> </a:t>
            </a:r>
            <a:r>
              <a:rPr/>
              <a:t>have</a:t>
            </a:r>
            <a:r>
              <a:rPr/>
              <a:t> </a:t>
            </a:r>
            <a:r>
              <a:rPr/>
              <a:t>less</a:t>
            </a:r>
            <a:r>
              <a:rPr/>
              <a:t> </a:t>
            </a:r>
            <a:r>
              <a:rPr/>
              <a:t>trouble</a:t>
            </a:r>
            <a:r>
              <a:rPr/>
              <a:t> </a:t>
            </a:r>
            <a:r>
              <a:rPr/>
              <a:t>with</a:t>
            </a:r>
            <a:r>
              <a:rPr/>
              <a:t> </a:t>
            </a:r>
            <a:r>
              <a:rPr/>
              <a:t>overprinting.</a:t>
            </a:r>
          </a:p>
        </p:txBody>
      </p:sp>
      <p:sp>
        <p:nvSpPr>
          <p:cNvPr id="4" name="Slide Number Placeholder 3"/>
          <p:cNvSpPr>
            <a:spLocks noGrp="1"/>
          </p:cNvSpPr>
          <p:nvPr>
            <p:ph type="sldNum" sz="quarter" idx="10"/>
          </p:nvPr>
        </p:nvSpPr>
        <p:spPr/>
        <p:txBody>
          <a:bodyPr/>
          <a:lstStyle/>
          <a:p>
            <a:fld id="{18BDFEC3-8487-43E8-A154-7C12CBC1FFF2}" type="slidenum">
              <a:rPr lang="en-US"/>
              <a:t>92</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These</a:t>
            </a:r>
            <a:r>
              <a:rPr/>
              <a:t> </a:t>
            </a:r>
            <a:r>
              <a:rPr/>
              <a:t>things</a:t>
            </a:r>
            <a:r>
              <a:rPr/>
              <a:t> </a:t>
            </a:r>
            <a:r>
              <a:rPr/>
              <a:t>never</a:t>
            </a:r>
            <a:r>
              <a:rPr/>
              <a:t> </a:t>
            </a:r>
            <a:r>
              <a:rPr/>
              <a:t>work</a:t>
            </a:r>
            <a:r>
              <a:rPr/>
              <a:t> </a:t>
            </a:r>
            <a:r>
              <a:rPr/>
              <a:t>right</a:t>
            </a:r>
            <a:r>
              <a:rPr/>
              <a:t> </a:t>
            </a:r>
            <a:r>
              <a:rPr/>
              <a:t>the</a:t>
            </a:r>
            <a:r>
              <a:rPr/>
              <a:t> </a:t>
            </a:r>
            <a:r>
              <a:rPr/>
              <a:t>first</a:t>
            </a:r>
            <a:r>
              <a:rPr/>
              <a:t> </a:t>
            </a:r>
            <a:r>
              <a:rPr/>
              <a:t>time.</a:t>
            </a:r>
            <a:r>
              <a:rPr/>
              <a:t> </a:t>
            </a:r>
            <a:r>
              <a:rPr/>
              <a:t>If</a:t>
            </a:r>
            <a:r>
              <a:rPr/>
              <a:t> </a:t>
            </a:r>
            <a:r>
              <a:rPr/>
              <a:t>computers</a:t>
            </a:r>
            <a:r>
              <a:rPr/>
              <a:t> </a:t>
            </a:r>
            <a:r>
              <a:rPr/>
              <a:t>worked</a:t>
            </a:r>
            <a:r>
              <a:rPr/>
              <a:t> </a:t>
            </a:r>
            <a:r>
              <a:rPr/>
              <a:t>the</a:t>
            </a:r>
            <a:r>
              <a:rPr/>
              <a:t> </a:t>
            </a:r>
            <a:r>
              <a:rPr/>
              <a:t>first</a:t>
            </a:r>
            <a:r>
              <a:rPr/>
              <a:t> </a:t>
            </a:r>
            <a:r>
              <a:rPr/>
              <a:t>time</a:t>
            </a:r>
            <a:r>
              <a:rPr/>
              <a:t> </a:t>
            </a:r>
            <a:r>
              <a:rPr/>
              <a:t>and</a:t>
            </a:r>
            <a:r>
              <a:rPr/>
              <a:t> </a:t>
            </a:r>
            <a:r>
              <a:rPr/>
              <a:t>every</a:t>
            </a:r>
            <a:r>
              <a:rPr/>
              <a:t> </a:t>
            </a:r>
            <a:r>
              <a:rPr/>
              <a:t>time,</a:t>
            </a:r>
            <a:r>
              <a:rPr/>
              <a:t> </a:t>
            </a:r>
            <a:r>
              <a:rPr/>
              <a:t>we’d</a:t>
            </a:r>
            <a:r>
              <a:rPr/>
              <a:t> </a:t>
            </a:r>
            <a:r>
              <a:rPr/>
              <a:t>all</a:t>
            </a:r>
            <a:r>
              <a:rPr/>
              <a:t> </a:t>
            </a:r>
            <a:r>
              <a:rPr/>
              <a:t>be</a:t>
            </a:r>
            <a:r>
              <a:rPr/>
              <a:t> </a:t>
            </a:r>
            <a:r>
              <a:rPr/>
              <a:t>getting</a:t>
            </a:r>
            <a:r>
              <a:rPr/>
              <a:t> </a:t>
            </a:r>
            <a:r>
              <a:rPr/>
              <a:t>paid</a:t>
            </a:r>
            <a:r>
              <a:rPr/>
              <a:t> </a:t>
            </a:r>
            <a:r>
              <a:rPr/>
              <a:t>the</a:t>
            </a:r>
            <a:r>
              <a:rPr/>
              <a:t> </a:t>
            </a:r>
            <a:r>
              <a:rPr/>
              <a:t>minimum</a:t>
            </a:r>
            <a:r>
              <a:rPr/>
              <a:t> </a:t>
            </a:r>
            <a:r>
              <a:rPr/>
              <a:t>wage.</a:t>
            </a:r>
            <a:r>
              <a:rPr/>
              <a:t> </a:t>
            </a:r>
            <a:r>
              <a:rPr/>
              <a:t>I’m</a:t>
            </a:r>
            <a:r>
              <a:rPr/>
              <a:t> </a:t>
            </a:r>
            <a:r>
              <a:rPr/>
              <a:t>glad</a:t>
            </a:r>
            <a:r>
              <a:rPr/>
              <a:t> </a:t>
            </a:r>
            <a:r>
              <a:rPr/>
              <a:t>to</a:t>
            </a:r>
            <a:r>
              <a:rPr/>
              <a:t> </a:t>
            </a:r>
            <a:r>
              <a:rPr/>
              <a:t>help</a:t>
            </a:r>
            <a:r>
              <a:rPr/>
              <a:t> </a:t>
            </a:r>
            <a:r>
              <a:rPr/>
              <a:t>if</a:t>
            </a:r>
            <a:r>
              <a:rPr/>
              <a:t> </a:t>
            </a:r>
            <a:r>
              <a:rPr/>
              <a:t>you</a:t>
            </a:r>
            <a:r>
              <a:rPr/>
              <a:t> </a:t>
            </a:r>
            <a:r>
              <a:rPr/>
              <a:t>have</a:t>
            </a:r>
            <a:r>
              <a:rPr/>
              <a:t> </a:t>
            </a:r>
            <a:r>
              <a:rPr/>
              <a:t>any</a:t>
            </a:r>
            <a:r>
              <a:rPr/>
              <a:t> </a:t>
            </a:r>
            <a:r>
              <a:rPr/>
              <a:t>problems</a:t>
            </a:r>
            <a:r>
              <a:rPr/>
              <a:t> </a:t>
            </a:r>
            <a:r>
              <a:rPr/>
              <a:t>importing</a:t>
            </a:r>
            <a:r>
              <a:rPr/>
              <a:t> </a:t>
            </a:r>
            <a:r>
              <a:rPr/>
              <a:t>this</a:t>
            </a:r>
            <a:r>
              <a:rPr/>
              <a:t> </a:t>
            </a:r>
            <a:r>
              <a:rPr/>
              <a:t>or</a:t>
            </a:r>
            <a:r>
              <a:rPr/>
              <a:t> </a:t>
            </a:r>
            <a:r>
              <a:rPr/>
              <a:t>any</a:t>
            </a:r>
            <a:r>
              <a:rPr/>
              <a:t> </a:t>
            </a:r>
            <a:r>
              <a:rPr/>
              <a:t>other</a:t>
            </a:r>
            <a:r>
              <a:rPr/>
              <a:t> </a:t>
            </a:r>
            <a:r>
              <a:rPr/>
              <a:t>files,</a:t>
            </a:r>
            <a:r>
              <a:rPr/>
              <a:t> </a:t>
            </a:r>
            <a:r>
              <a:rPr/>
              <a:t>but</a:t>
            </a:r>
            <a:r>
              <a:rPr/>
              <a:t> </a:t>
            </a:r>
            <a:r>
              <a:rPr/>
              <a:t>here</a:t>
            </a:r>
            <a:r>
              <a:rPr/>
              <a:t> </a:t>
            </a:r>
            <a:r>
              <a:rPr/>
              <a:t>is</a:t>
            </a:r>
            <a:r>
              <a:rPr/>
              <a:t> </a:t>
            </a:r>
            <a:r>
              <a:rPr/>
              <a:t>some</a:t>
            </a:r>
            <a:r>
              <a:rPr/>
              <a:t> </a:t>
            </a:r>
            <a:r>
              <a:rPr/>
              <a:t>general</a:t>
            </a:r>
            <a:r>
              <a:rPr/>
              <a:t> </a:t>
            </a:r>
            <a:r>
              <a:rPr/>
              <a:t>advice</a:t>
            </a:r>
            <a:r>
              <a:rPr/>
              <a:t> </a:t>
            </a:r>
            <a:r>
              <a:rPr/>
              <a:t>that</a:t>
            </a:r>
            <a:r>
              <a:rPr/>
              <a:t> </a:t>
            </a:r>
            <a:r>
              <a:rPr/>
              <a:t>you</a:t>
            </a:r>
            <a:r>
              <a:rPr/>
              <a:t> </a:t>
            </a:r>
            <a:r>
              <a:rPr/>
              <a:t>might</a:t>
            </a:r>
            <a:r>
              <a:rPr/>
              <a:t> </a:t>
            </a:r>
            <a:r>
              <a:rPr/>
              <a:t>want</a:t>
            </a:r>
            <a:r>
              <a:rPr/>
              <a:t> </a:t>
            </a:r>
            <a:r>
              <a:rPr/>
              <a:t>to</a:t>
            </a:r>
            <a:r>
              <a:rPr/>
              <a:t> </a:t>
            </a:r>
            <a:r>
              <a:rPr/>
              <a:t>try</a:t>
            </a:r>
            <a:r>
              <a:rPr/>
              <a:t> </a:t>
            </a:r>
            <a:r>
              <a:rPr/>
              <a:t>first.</a:t>
            </a:r>
          </a:p>
          <a:p>
            <a:pPr lvl="0" marL="0" indent="0">
              <a:buNone/>
            </a:pPr>
          </a:p>
          <a:p>
            <a:pPr lvl="0" marL="0" indent="0">
              <a:buNone/>
            </a:pPr>
            <a:r>
              <a:rPr/>
              <a:t>Some</a:t>
            </a:r>
            <a:r>
              <a:rPr/>
              <a:t> </a:t>
            </a:r>
            <a:r>
              <a:rPr/>
              <a:t>software</a:t>
            </a:r>
            <a:r>
              <a:rPr/>
              <a:t> </a:t>
            </a:r>
            <a:r>
              <a:rPr/>
              <a:t>systems</a:t>
            </a:r>
            <a:r>
              <a:rPr/>
              <a:t> </a:t>
            </a:r>
            <a:r>
              <a:rPr/>
              <a:t>allow</a:t>
            </a:r>
            <a:r>
              <a:rPr/>
              <a:t> </a:t>
            </a:r>
            <a:r>
              <a:rPr/>
              <a:t>you</a:t>
            </a:r>
            <a:r>
              <a:rPr/>
              <a:t> </a:t>
            </a:r>
            <a:r>
              <a:rPr/>
              <a:t>to</a:t>
            </a:r>
            <a:r>
              <a:rPr/>
              <a:t> </a:t>
            </a:r>
            <a:r>
              <a:rPr/>
              <a:t>download</a:t>
            </a:r>
            <a:r>
              <a:rPr/>
              <a:t> </a:t>
            </a:r>
            <a:r>
              <a:rPr/>
              <a:t>directly</a:t>
            </a:r>
            <a:r>
              <a:rPr/>
              <a:t> </a:t>
            </a:r>
            <a:r>
              <a:rPr/>
              <a:t>from</a:t>
            </a:r>
            <a:r>
              <a:rPr/>
              <a:t> </a:t>
            </a:r>
            <a:r>
              <a:rPr/>
              <a:t>the</a:t>
            </a:r>
            <a:r>
              <a:rPr/>
              <a:t> </a:t>
            </a:r>
            <a:r>
              <a:rPr/>
              <a:t>web.</a:t>
            </a:r>
            <a:r>
              <a:rPr/>
              <a:t> </a:t>
            </a:r>
            <a:r>
              <a:rPr/>
              <a:t>This</a:t>
            </a:r>
            <a:r>
              <a:rPr/>
              <a:t> </a:t>
            </a:r>
            <a:r>
              <a:rPr/>
              <a:t>is</a:t>
            </a:r>
            <a:r>
              <a:rPr/>
              <a:t> </a:t>
            </a:r>
            <a:r>
              <a:rPr/>
              <a:t>fast</a:t>
            </a:r>
            <a:r>
              <a:rPr/>
              <a:t> </a:t>
            </a:r>
            <a:r>
              <a:rPr/>
              <a:t>and</a:t>
            </a:r>
            <a:r>
              <a:rPr/>
              <a:t> </a:t>
            </a:r>
            <a:r>
              <a:rPr/>
              <a:t>easy</a:t>
            </a:r>
            <a:r>
              <a:rPr/>
              <a:t> </a:t>
            </a:r>
            <a:r>
              <a:rPr/>
              <a:t>and</a:t>
            </a:r>
            <a:r>
              <a:rPr/>
              <a:t> </a:t>
            </a:r>
            <a:r>
              <a:rPr/>
              <a:t>convenient,</a:t>
            </a:r>
            <a:r>
              <a:rPr/>
              <a:t> </a:t>
            </a:r>
            <a:r>
              <a:rPr/>
              <a:t>but</a:t>
            </a:r>
            <a:r>
              <a:rPr/>
              <a:t> </a:t>
            </a:r>
            <a:r>
              <a:rPr/>
              <a:t>if</a:t>
            </a:r>
            <a:r>
              <a:rPr/>
              <a:t> </a:t>
            </a:r>
            <a:r>
              <a:rPr/>
              <a:t>it</a:t>
            </a:r>
            <a:r>
              <a:rPr/>
              <a:t> </a:t>
            </a:r>
            <a:r>
              <a:rPr/>
              <a:t>doesn’t</a:t>
            </a:r>
            <a:r>
              <a:rPr/>
              <a:t> </a:t>
            </a:r>
            <a:r>
              <a:rPr/>
              <a:t>work</a:t>
            </a:r>
            <a:r>
              <a:rPr/>
              <a:t> </a:t>
            </a:r>
            <a:r>
              <a:rPr/>
              <a:t>download</a:t>
            </a:r>
            <a:r>
              <a:rPr/>
              <a:t> </a:t>
            </a:r>
            <a:r>
              <a:rPr/>
              <a:t>the</a:t>
            </a:r>
            <a:r>
              <a:rPr/>
              <a:t> </a:t>
            </a:r>
            <a:r>
              <a:rPr/>
              <a:t>file</a:t>
            </a:r>
            <a:r>
              <a:rPr/>
              <a:t> </a:t>
            </a:r>
            <a:r>
              <a:rPr/>
              <a:t>and</a:t>
            </a:r>
            <a:r>
              <a:rPr/>
              <a:t> </a:t>
            </a:r>
            <a:r>
              <a:rPr/>
              <a:t>see</a:t>
            </a:r>
            <a:r>
              <a:rPr/>
              <a:t> </a:t>
            </a:r>
            <a:r>
              <a:rPr/>
              <a:t>if</a:t>
            </a:r>
            <a:r>
              <a:rPr/>
              <a:t> </a:t>
            </a:r>
            <a:r>
              <a:rPr/>
              <a:t>you</a:t>
            </a:r>
            <a:r>
              <a:rPr/>
              <a:t> </a:t>
            </a:r>
            <a:r>
              <a:rPr/>
              <a:t>can</a:t>
            </a:r>
            <a:r>
              <a:rPr/>
              <a:t> </a:t>
            </a:r>
            <a:r>
              <a:rPr/>
              <a:t>import</a:t>
            </a:r>
            <a:r>
              <a:rPr/>
              <a:t> </a:t>
            </a:r>
            <a:r>
              <a:rPr/>
              <a:t>it</a:t>
            </a:r>
            <a:r>
              <a:rPr/>
              <a:t> </a:t>
            </a:r>
            <a:r>
              <a:rPr/>
              <a:t>directly.</a:t>
            </a:r>
          </a:p>
          <a:p>
            <a:pPr lvl="0" marL="0" indent="0">
              <a:buNone/>
            </a:pPr>
          </a:p>
          <a:p>
            <a:pPr lvl="0" marL="0" indent="0">
              <a:buNone/>
            </a:pPr>
            <a:r>
              <a:rPr/>
              <a:t>If</a:t>
            </a:r>
            <a:r>
              <a:rPr/>
              <a:t> </a:t>
            </a:r>
            <a:r>
              <a:rPr/>
              <a:t>this</a:t>
            </a:r>
            <a:r>
              <a:rPr/>
              <a:t> </a:t>
            </a:r>
            <a:r>
              <a:rPr/>
              <a:t>doesn’t</a:t>
            </a:r>
            <a:r>
              <a:rPr/>
              <a:t> </a:t>
            </a:r>
            <a:r>
              <a:rPr/>
              <a:t>work,</a:t>
            </a:r>
            <a:r>
              <a:rPr/>
              <a:t> </a:t>
            </a:r>
            <a:r>
              <a:rPr/>
              <a:t>open</a:t>
            </a:r>
            <a:r>
              <a:rPr/>
              <a:t> </a:t>
            </a:r>
            <a:r>
              <a:rPr/>
              <a:t>the</a:t>
            </a:r>
            <a:r>
              <a:rPr/>
              <a:t> </a:t>
            </a:r>
            <a:r>
              <a:rPr/>
              <a:t>file</a:t>
            </a:r>
            <a:r>
              <a:rPr/>
              <a:t> </a:t>
            </a:r>
            <a:r>
              <a:rPr/>
              <a:t>in</a:t>
            </a:r>
            <a:r>
              <a:rPr/>
              <a:t> </a:t>
            </a:r>
            <a:r>
              <a:rPr/>
              <a:t>a</a:t>
            </a:r>
            <a:r>
              <a:rPr/>
              <a:t> </a:t>
            </a:r>
            <a:r>
              <a:rPr/>
              <a:t>text</a:t>
            </a:r>
            <a:r>
              <a:rPr/>
              <a:t> </a:t>
            </a:r>
            <a:r>
              <a:rPr/>
              <a:t>editing</a:t>
            </a:r>
            <a:r>
              <a:rPr/>
              <a:t> </a:t>
            </a:r>
            <a:r>
              <a:rPr/>
              <a:t>program</a:t>
            </a:r>
            <a:r>
              <a:rPr/>
              <a:t> </a:t>
            </a:r>
            <a:r>
              <a:rPr/>
              <a:t>like</a:t>
            </a:r>
            <a:r>
              <a:rPr/>
              <a:t> </a:t>
            </a:r>
            <a:r>
              <a:rPr/>
              <a:t>notepad</a:t>
            </a:r>
            <a:r>
              <a:rPr/>
              <a:t> </a:t>
            </a:r>
            <a:r>
              <a:rPr/>
              <a:t>and</a:t>
            </a:r>
            <a:r>
              <a:rPr/>
              <a:t> </a:t>
            </a:r>
            <a:r>
              <a:rPr/>
              <a:t>see</a:t>
            </a:r>
            <a:r>
              <a:rPr/>
              <a:t> </a:t>
            </a:r>
            <a:r>
              <a:rPr/>
              <a:t>if</a:t>
            </a:r>
            <a:r>
              <a:rPr/>
              <a:t> </a:t>
            </a:r>
            <a:r>
              <a:rPr/>
              <a:t>you</a:t>
            </a:r>
            <a:r>
              <a:rPr/>
              <a:t> </a:t>
            </a:r>
            <a:r>
              <a:rPr/>
              <a:t>can</a:t>
            </a:r>
            <a:r>
              <a:rPr/>
              <a:t> </a:t>
            </a:r>
            <a:r>
              <a:rPr/>
              <a:t>make</a:t>
            </a:r>
            <a:r>
              <a:rPr/>
              <a:t> </a:t>
            </a:r>
            <a:r>
              <a:rPr/>
              <a:t>some</a:t>
            </a:r>
            <a:r>
              <a:rPr/>
              <a:t> </a:t>
            </a:r>
            <a:r>
              <a:rPr/>
              <a:t>minor</a:t>
            </a:r>
            <a:r>
              <a:rPr/>
              <a:t> </a:t>
            </a:r>
            <a:r>
              <a:rPr/>
              <a:t>changes</a:t>
            </a:r>
            <a:r>
              <a:rPr/>
              <a:t> </a:t>
            </a:r>
            <a:r>
              <a:rPr/>
              <a:t>that</a:t>
            </a:r>
            <a:r>
              <a:rPr/>
              <a:t> </a:t>
            </a:r>
            <a:r>
              <a:rPr/>
              <a:t>allow</a:t>
            </a:r>
            <a:r>
              <a:rPr/>
              <a:t> </a:t>
            </a:r>
            <a:r>
              <a:rPr/>
              <a:t>you</a:t>
            </a:r>
            <a:r>
              <a:rPr/>
              <a:t> </a:t>
            </a:r>
            <a:r>
              <a:rPr/>
              <a:t>to</a:t>
            </a:r>
            <a:r>
              <a:rPr/>
              <a:t> </a:t>
            </a:r>
            <a:r>
              <a:rPr/>
              <a:t>import</a:t>
            </a:r>
            <a:r>
              <a:rPr/>
              <a:t> </a:t>
            </a:r>
            <a:r>
              <a:rPr/>
              <a:t>the</a:t>
            </a:r>
            <a:r>
              <a:rPr/>
              <a:t> </a:t>
            </a:r>
            <a:r>
              <a:rPr/>
              <a:t>file.</a:t>
            </a:r>
          </a:p>
          <a:p>
            <a:pPr lvl="0" marL="0" indent="0">
              <a:buNone/>
            </a:pPr>
          </a:p>
          <a:p>
            <a:pPr lvl="0" marL="0" indent="0">
              <a:buNone/>
            </a:pPr>
            <a:r>
              <a:rPr/>
              <a:t>If</a:t>
            </a:r>
            <a:r>
              <a:rPr/>
              <a:t> </a:t>
            </a:r>
            <a:r>
              <a:rPr/>
              <a:t>the</a:t>
            </a:r>
            <a:r>
              <a:rPr/>
              <a:t> </a:t>
            </a:r>
            <a:r>
              <a:rPr/>
              <a:t>first</a:t>
            </a:r>
            <a:r>
              <a:rPr/>
              <a:t> </a:t>
            </a:r>
            <a:r>
              <a:rPr/>
              <a:t>line</a:t>
            </a:r>
            <a:r>
              <a:rPr/>
              <a:t> </a:t>
            </a:r>
            <a:r>
              <a:rPr/>
              <a:t>of</a:t>
            </a:r>
            <a:r>
              <a:rPr/>
              <a:t> </a:t>
            </a:r>
            <a:r>
              <a:rPr/>
              <a:t>code</a:t>
            </a:r>
            <a:r>
              <a:rPr/>
              <a:t> </a:t>
            </a:r>
            <a:r>
              <a:rPr/>
              <a:t>has</a:t>
            </a:r>
            <a:r>
              <a:rPr/>
              <a:t> </a:t>
            </a:r>
            <a:r>
              <a:rPr/>
              <a:t>variable</a:t>
            </a:r>
            <a:r>
              <a:rPr/>
              <a:t> </a:t>
            </a:r>
            <a:r>
              <a:rPr/>
              <a:t>names,</a:t>
            </a:r>
            <a:r>
              <a:rPr/>
              <a:t> </a:t>
            </a:r>
            <a:r>
              <a:rPr/>
              <a:t>see</a:t>
            </a:r>
            <a:r>
              <a:rPr/>
              <a:t> </a:t>
            </a:r>
            <a:r>
              <a:rPr/>
              <a:t>if</a:t>
            </a:r>
            <a:r>
              <a:rPr/>
              <a:t> </a:t>
            </a:r>
            <a:r>
              <a:rPr/>
              <a:t>you</a:t>
            </a:r>
            <a:r>
              <a:rPr/>
              <a:t> </a:t>
            </a:r>
            <a:r>
              <a:rPr/>
              <a:t>can</a:t>
            </a:r>
            <a:r>
              <a:rPr/>
              <a:t> </a:t>
            </a:r>
            <a:r>
              <a:rPr/>
              <a:t>import</a:t>
            </a:r>
            <a:r>
              <a:rPr/>
              <a:t> </a:t>
            </a:r>
            <a:r>
              <a:rPr/>
              <a:t>the</a:t>
            </a:r>
            <a:r>
              <a:rPr/>
              <a:t> </a:t>
            </a:r>
            <a:r>
              <a:rPr/>
              <a:t>file</a:t>
            </a:r>
            <a:r>
              <a:rPr/>
              <a:t> </a:t>
            </a:r>
            <a:r>
              <a:rPr/>
              <a:t>without</a:t>
            </a:r>
            <a:r>
              <a:rPr/>
              <a:t> </a:t>
            </a:r>
            <a:r>
              <a:rPr/>
              <a:t>the</a:t>
            </a:r>
            <a:r>
              <a:rPr/>
              <a:t> </a:t>
            </a:r>
            <a:r>
              <a:rPr/>
              <a:t>variable</a:t>
            </a:r>
            <a:r>
              <a:rPr/>
              <a:t> </a:t>
            </a:r>
            <a:r>
              <a:rPr/>
              <a:t>names.</a:t>
            </a:r>
          </a:p>
          <a:p>
            <a:pPr lvl="0" marL="0" indent="0">
              <a:buNone/>
            </a:pPr>
          </a:p>
          <a:p>
            <a:pPr lvl="0" marL="0" indent="0">
              <a:buNone/>
            </a:pPr>
            <a:r>
              <a:rPr/>
              <a:t>Look</a:t>
            </a:r>
            <a:r>
              <a:rPr/>
              <a:t> </a:t>
            </a:r>
            <a:r>
              <a:rPr/>
              <a:t>at</a:t>
            </a:r>
            <a:r>
              <a:rPr/>
              <a:t> </a:t>
            </a:r>
            <a:r>
              <a:rPr/>
              <a:t>the</a:t>
            </a:r>
            <a:r>
              <a:rPr/>
              <a:t> </a:t>
            </a:r>
            <a:r>
              <a:rPr/>
              <a:t>code</a:t>
            </a:r>
            <a:r>
              <a:rPr/>
              <a:t> </a:t>
            </a:r>
            <a:r>
              <a:rPr/>
              <a:t>for</a:t>
            </a:r>
            <a:r>
              <a:rPr/>
              <a:t> </a:t>
            </a:r>
            <a:r>
              <a:rPr/>
              <a:t>missing</a:t>
            </a:r>
            <a:r>
              <a:rPr/>
              <a:t> </a:t>
            </a:r>
            <a:r>
              <a:rPr/>
              <a:t>values.</a:t>
            </a:r>
            <a:r>
              <a:rPr/>
              <a:t> </a:t>
            </a:r>
            <a:r>
              <a:rPr/>
              <a:t>Some</a:t>
            </a:r>
            <a:r>
              <a:rPr/>
              <a:t> </a:t>
            </a:r>
            <a:r>
              <a:rPr/>
              <a:t>systems</a:t>
            </a:r>
            <a:r>
              <a:rPr/>
              <a:t> </a:t>
            </a:r>
            <a:r>
              <a:rPr/>
              <a:t>use</a:t>
            </a:r>
            <a:r>
              <a:rPr/>
              <a:t> </a:t>
            </a:r>
            <a:r>
              <a:rPr/>
              <a:t>a</a:t>
            </a:r>
            <a:r>
              <a:rPr/>
              <a:t> </a:t>
            </a:r>
            <a:r>
              <a:rPr/>
              <a:t>single</a:t>
            </a:r>
            <a:r>
              <a:rPr/>
              <a:t> </a:t>
            </a:r>
            <a:r>
              <a:rPr/>
              <a:t>dot</a:t>
            </a:r>
            <a:r>
              <a:rPr/>
              <a:t> </a:t>
            </a:r>
            <a:r>
              <a:rPr/>
              <a:t>for</a:t>
            </a:r>
            <a:r>
              <a:rPr/>
              <a:t> </a:t>
            </a:r>
            <a:r>
              <a:rPr/>
              <a:t>a</a:t>
            </a:r>
            <a:r>
              <a:rPr/>
              <a:t> </a:t>
            </a:r>
            <a:r>
              <a:rPr/>
              <a:t>missing</a:t>
            </a:r>
            <a:r>
              <a:rPr/>
              <a:t> </a:t>
            </a:r>
            <a:r>
              <a:rPr/>
              <a:t>value,</a:t>
            </a:r>
            <a:r>
              <a:rPr/>
              <a:t> </a:t>
            </a:r>
            <a:r>
              <a:rPr/>
              <a:t>and</a:t>
            </a:r>
            <a:r>
              <a:rPr/>
              <a:t> </a:t>
            </a:r>
            <a:r>
              <a:rPr/>
              <a:t>others</a:t>
            </a:r>
            <a:r>
              <a:rPr/>
              <a:t> </a:t>
            </a:r>
            <a:r>
              <a:rPr/>
              <a:t>use</a:t>
            </a:r>
            <a:r>
              <a:rPr/>
              <a:t> </a:t>
            </a:r>
            <a:r>
              <a:rPr/>
              <a:t>the</a:t>
            </a:r>
            <a:r>
              <a:rPr/>
              <a:t> </a:t>
            </a:r>
            <a:r>
              <a:rPr/>
              <a:t>letters</a:t>
            </a:r>
            <a:r>
              <a:rPr/>
              <a:t> </a:t>
            </a:r>
            <a:r>
              <a:rPr/>
              <a:t>“</a:t>
            </a:r>
            <a:r>
              <a:rPr/>
              <a:t>NA</a:t>
            </a:r>
            <a:r>
              <a:rPr/>
              <a:t>”</a:t>
            </a:r>
            <a:r>
              <a:rPr/>
              <a:t>.</a:t>
            </a:r>
            <a:r>
              <a:rPr/>
              <a:t> </a:t>
            </a:r>
            <a:r>
              <a:rPr/>
              <a:t>Sometimes</a:t>
            </a:r>
            <a:r>
              <a:rPr/>
              <a:t> </a:t>
            </a:r>
            <a:r>
              <a:rPr/>
              <a:t>converting</a:t>
            </a:r>
            <a:r>
              <a:rPr/>
              <a:t> </a:t>
            </a:r>
            <a:r>
              <a:rPr/>
              <a:t>the</a:t>
            </a:r>
            <a:r>
              <a:rPr/>
              <a:t> </a:t>
            </a:r>
            <a:r>
              <a:rPr/>
              <a:t>missing</a:t>
            </a:r>
            <a:r>
              <a:rPr/>
              <a:t> </a:t>
            </a:r>
            <a:r>
              <a:rPr/>
              <a:t>value</a:t>
            </a:r>
            <a:r>
              <a:rPr/>
              <a:t> </a:t>
            </a:r>
            <a:r>
              <a:rPr/>
              <a:t>code</a:t>
            </a:r>
            <a:r>
              <a:rPr/>
              <a:t> </a:t>
            </a:r>
            <a:r>
              <a:rPr/>
              <a:t>to</a:t>
            </a:r>
            <a:r>
              <a:rPr/>
              <a:t> </a:t>
            </a:r>
            <a:r>
              <a:rPr/>
              <a:t>a</a:t>
            </a:r>
            <a:r>
              <a:rPr/>
              <a:t> </a:t>
            </a:r>
            <a:r>
              <a:rPr/>
              <a:t>different</a:t>
            </a:r>
            <a:r>
              <a:rPr/>
              <a:t> </a:t>
            </a:r>
            <a:r>
              <a:rPr/>
              <a:t>code</a:t>
            </a:r>
            <a:r>
              <a:rPr/>
              <a:t> </a:t>
            </a:r>
            <a:r>
              <a:rPr/>
              <a:t>will</a:t>
            </a:r>
            <a:r>
              <a:rPr/>
              <a:t> </a:t>
            </a:r>
            <a:r>
              <a:rPr/>
              <a:t>help.</a:t>
            </a:r>
          </a:p>
          <a:p>
            <a:pPr lvl="0" marL="0" indent="0">
              <a:buNone/>
            </a:pPr>
          </a:p>
          <a:p>
            <a:pPr lvl="0" marL="0" indent="0">
              <a:buNone/>
            </a:pPr>
            <a:r>
              <a:rPr/>
              <a:t>Most</a:t>
            </a:r>
            <a:r>
              <a:rPr/>
              <a:t> </a:t>
            </a:r>
            <a:r>
              <a:rPr/>
              <a:t>files</a:t>
            </a:r>
            <a:r>
              <a:rPr/>
              <a:t> </a:t>
            </a:r>
            <a:r>
              <a:rPr/>
              <a:t>have</a:t>
            </a:r>
            <a:r>
              <a:rPr/>
              <a:t> </a:t>
            </a:r>
            <a:r>
              <a:rPr/>
              <a:t>a</a:t>
            </a:r>
            <a:r>
              <a:rPr/>
              <a:t> </a:t>
            </a:r>
            <a:r>
              <a:rPr/>
              <a:t>delimiter,</a:t>
            </a:r>
            <a:r>
              <a:rPr/>
              <a:t> </a:t>
            </a:r>
            <a:r>
              <a:rPr/>
              <a:t>a</a:t>
            </a:r>
            <a:r>
              <a:rPr/>
              <a:t> </a:t>
            </a:r>
            <a:r>
              <a:rPr/>
              <a:t>character</a:t>
            </a:r>
            <a:r>
              <a:rPr/>
              <a:t> </a:t>
            </a:r>
            <a:r>
              <a:rPr/>
              <a:t>that</a:t>
            </a:r>
            <a:r>
              <a:rPr/>
              <a:t> </a:t>
            </a:r>
            <a:r>
              <a:rPr/>
              <a:t>separates</a:t>
            </a:r>
            <a:r>
              <a:rPr/>
              <a:t> </a:t>
            </a:r>
            <a:r>
              <a:rPr/>
              <a:t>one</a:t>
            </a:r>
            <a:r>
              <a:rPr/>
              <a:t> </a:t>
            </a:r>
            <a:r>
              <a:rPr/>
              <a:t>variable</a:t>
            </a:r>
            <a:r>
              <a:rPr/>
              <a:t> </a:t>
            </a:r>
            <a:r>
              <a:rPr/>
              <a:t>from</a:t>
            </a:r>
            <a:r>
              <a:rPr/>
              <a:t> </a:t>
            </a:r>
            <a:r>
              <a:rPr/>
              <a:t>the</a:t>
            </a:r>
            <a:r>
              <a:rPr/>
              <a:t> </a:t>
            </a:r>
            <a:r>
              <a:rPr/>
              <a:t>next.</a:t>
            </a:r>
            <a:r>
              <a:rPr/>
              <a:t> </a:t>
            </a:r>
            <a:r>
              <a:rPr/>
              <a:t>This</a:t>
            </a:r>
            <a:r>
              <a:rPr/>
              <a:t> </a:t>
            </a:r>
            <a:r>
              <a:rPr/>
              <a:t>could</a:t>
            </a:r>
            <a:r>
              <a:rPr/>
              <a:t> </a:t>
            </a:r>
            <a:r>
              <a:rPr/>
              <a:t>be</a:t>
            </a:r>
            <a:r>
              <a:rPr/>
              <a:t> </a:t>
            </a:r>
            <a:r>
              <a:rPr/>
              <a:t>a</a:t>
            </a:r>
            <a:r>
              <a:rPr/>
              <a:t> </a:t>
            </a:r>
            <a:r>
              <a:rPr/>
              <a:t>space,</a:t>
            </a:r>
            <a:r>
              <a:rPr/>
              <a:t> </a:t>
            </a:r>
            <a:r>
              <a:rPr/>
              <a:t>a</a:t>
            </a:r>
            <a:r>
              <a:rPr/>
              <a:t> </a:t>
            </a:r>
            <a:r>
              <a:rPr/>
              <a:t>comma,</a:t>
            </a:r>
            <a:r>
              <a:rPr/>
              <a:t> </a:t>
            </a:r>
            <a:r>
              <a:rPr/>
              <a:t>or</a:t>
            </a:r>
            <a:r>
              <a:rPr/>
              <a:t> </a:t>
            </a:r>
            <a:r>
              <a:rPr/>
              <a:t>a</a:t>
            </a:r>
            <a:r>
              <a:rPr/>
              <a:t> </a:t>
            </a:r>
            <a:r>
              <a:rPr/>
              <a:t>tab</a:t>
            </a:r>
            <a:r>
              <a:rPr/>
              <a:t> </a:t>
            </a:r>
            <a:r>
              <a:rPr/>
              <a:t>character.</a:t>
            </a:r>
            <a:r>
              <a:rPr/>
              <a:t> </a:t>
            </a:r>
            <a:r>
              <a:rPr/>
              <a:t>You</a:t>
            </a:r>
            <a:r>
              <a:rPr/>
              <a:t> </a:t>
            </a:r>
            <a:r>
              <a:rPr/>
              <a:t>may</a:t>
            </a:r>
            <a:r>
              <a:rPr/>
              <a:t> </a:t>
            </a:r>
            <a:r>
              <a:rPr/>
              <a:t>have</a:t>
            </a:r>
            <a:r>
              <a:rPr/>
              <a:t> </a:t>
            </a:r>
            <a:r>
              <a:rPr/>
              <a:t>better</a:t>
            </a:r>
            <a:r>
              <a:rPr/>
              <a:t> </a:t>
            </a:r>
            <a:r>
              <a:rPr/>
              <a:t>luck</a:t>
            </a:r>
            <a:r>
              <a:rPr/>
              <a:t> </a:t>
            </a:r>
            <a:r>
              <a:rPr/>
              <a:t>if</a:t>
            </a:r>
            <a:r>
              <a:rPr/>
              <a:t> </a:t>
            </a:r>
            <a:r>
              <a:rPr/>
              <a:t>you</a:t>
            </a:r>
            <a:r>
              <a:rPr/>
              <a:t> </a:t>
            </a:r>
            <a:r>
              <a:rPr/>
              <a:t>do</a:t>
            </a:r>
            <a:r>
              <a:rPr/>
              <a:t> </a:t>
            </a:r>
            <a:r>
              <a:rPr/>
              <a:t>a</a:t>
            </a:r>
            <a:r>
              <a:rPr/>
              <a:t> </a:t>
            </a:r>
            <a:r>
              <a:rPr/>
              <a:t>careful</a:t>
            </a:r>
            <a:r>
              <a:rPr/>
              <a:t> </a:t>
            </a:r>
            <a:r>
              <a:rPr/>
              <a:t>search</a:t>
            </a:r>
            <a:r>
              <a:rPr/>
              <a:t> </a:t>
            </a:r>
            <a:r>
              <a:rPr/>
              <a:t>and</a:t>
            </a:r>
            <a:r>
              <a:rPr/>
              <a:t> </a:t>
            </a:r>
            <a:r>
              <a:rPr/>
              <a:t>replace,</a:t>
            </a:r>
            <a:r>
              <a:rPr/>
              <a:t> </a:t>
            </a:r>
            <a:r>
              <a:rPr/>
              <a:t>changing</a:t>
            </a:r>
            <a:r>
              <a:rPr/>
              <a:t> </a:t>
            </a:r>
            <a:r>
              <a:rPr/>
              <a:t>from</a:t>
            </a:r>
            <a:r>
              <a:rPr/>
              <a:t> </a:t>
            </a:r>
            <a:r>
              <a:rPr/>
              <a:t>one</a:t>
            </a:r>
            <a:r>
              <a:rPr/>
              <a:t> </a:t>
            </a:r>
            <a:r>
              <a:rPr/>
              <a:t>delimiter</a:t>
            </a:r>
            <a:r>
              <a:rPr/>
              <a:t> </a:t>
            </a:r>
            <a:r>
              <a:rPr/>
              <a:t>to</a:t>
            </a:r>
            <a:r>
              <a:rPr/>
              <a:t> </a:t>
            </a:r>
            <a:r>
              <a:rPr/>
              <a:t>another.</a:t>
            </a:r>
          </a:p>
          <a:p>
            <a:pPr lvl="0" marL="0" indent="0">
              <a:buNone/>
            </a:pPr>
          </a:p>
          <a:p>
            <a:pPr lvl="0" marL="0" indent="0">
              <a:buNone/>
            </a:pPr>
            <a:r>
              <a:rPr/>
              <a:t>Look</a:t>
            </a:r>
            <a:r>
              <a:rPr/>
              <a:t> </a:t>
            </a:r>
            <a:r>
              <a:rPr/>
              <a:t>for</a:t>
            </a:r>
            <a:r>
              <a:rPr/>
              <a:t> </a:t>
            </a:r>
            <a:r>
              <a:rPr/>
              <a:t>inconsistencies,</a:t>
            </a:r>
            <a:r>
              <a:rPr/>
              <a:t> </a:t>
            </a:r>
            <a:r>
              <a:rPr/>
              <a:t>such</a:t>
            </a:r>
            <a:r>
              <a:rPr/>
              <a:t> </a:t>
            </a:r>
            <a:r>
              <a:rPr/>
              <a:t>as</a:t>
            </a:r>
            <a:r>
              <a:rPr/>
              <a:t> </a:t>
            </a:r>
            <a:r>
              <a:rPr/>
              <a:t>some</a:t>
            </a:r>
            <a:r>
              <a:rPr/>
              <a:t> </a:t>
            </a:r>
            <a:r>
              <a:rPr/>
              <a:t>invalid</a:t>
            </a:r>
            <a:r>
              <a:rPr/>
              <a:t> </a:t>
            </a:r>
            <a:r>
              <a:rPr/>
              <a:t>lines</a:t>
            </a:r>
            <a:r>
              <a:rPr/>
              <a:t> </a:t>
            </a:r>
            <a:r>
              <a:rPr/>
              <a:t>at</a:t>
            </a:r>
            <a:r>
              <a:rPr/>
              <a:t> </a:t>
            </a:r>
            <a:r>
              <a:rPr/>
              <a:t>the</a:t>
            </a:r>
            <a:r>
              <a:rPr/>
              <a:t> </a:t>
            </a:r>
            <a:r>
              <a:rPr/>
              <a:t>bottom</a:t>
            </a:r>
            <a:r>
              <a:rPr/>
              <a:t> </a:t>
            </a:r>
            <a:r>
              <a:rPr/>
              <a:t>of</a:t>
            </a:r>
            <a:r>
              <a:rPr/>
              <a:t> </a:t>
            </a:r>
            <a:r>
              <a:rPr/>
              <a:t>the</a:t>
            </a:r>
            <a:r>
              <a:rPr/>
              <a:t> </a:t>
            </a:r>
            <a:r>
              <a:rPr/>
              <a:t>file</a:t>
            </a:r>
            <a:r>
              <a:rPr/>
              <a:t> </a:t>
            </a:r>
            <a:r>
              <a:rPr/>
              <a:t>or</a:t>
            </a:r>
            <a:r>
              <a:rPr/>
              <a:t> </a:t>
            </a:r>
            <a:r>
              <a:rPr/>
              <a:t>a</a:t>
            </a:r>
            <a:r>
              <a:rPr/>
              <a:t> </a:t>
            </a:r>
            <a:r>
              <a:rPr/>
              <a:t>line</a:t>
            </a:r>
            <a:r>
              <a:rPr/>
              <a:t> </a:t>
            </a:r>
            <a:r>
              <a:rPr/>
              <a:t>with</a:t>
            </a:r>
            <a:r>
              <a:rPr/>
              <a:t> </a:t>
            </a:r>
            <a:r>
              <a:rPr/>
              <a:t>one</a:t>
            </a:r>
            <a:r>
              <a:rPr/>
              <a:t> </a:t>
            </a:r>
            <a:r>
              <a:rPr/>
              <a:t>too</a:t>
            </a:r>
            <a:r>
              <a:rPr/>
              <a:t> </a:t>
            </a:r>
            <a:r>
              <a:rPr/>
              <a:t>few</a:t>
            </a:r>
            <a:r>
              <a:rPr/>
              <a:t> </a:t>
            </a:r>
            <a:r>
              <a:rPr/>
              <a:t>variables</a:t>
            </a:r>
            <a:r>
              <a:rPr/>
              <a:t> </a:t>
            </a:r>
            <a:r>
              <a:rPr/>
              <a:t>or</a:t>
            </a:r>
            <a:r>
              <a:rPr/>
              <a:t> </a:t>
            </a:r>
            <a:r>
              <a:rPr/>
              <a:t>an</a:t>
            </a:r>
            <a:r>
              <a:rPr/>
              <a:t> </a:t>
            </a:r>
            <a:r>
              <a:rPr/>
              <a:t>unmatched</a:t>
            </a:r>
            <a:r>
              <a:rPr/>
              <a:t> </a:t>
            </a:r>
            <a:r>
              <a:rPr/>
              <a:t>quote</a:t>
            </a:r>
            <a:r>
              <a:rPr/>
              <a:t> </a:t>
            </a:r>
            <a:r>
              <a:rPr/>
              <a:t>mark.</a:t>
            </a:r>
            <a:r>
              <a:rPr/>
              <a:t> </a:t>
            </a:r>
            <a:r>
              <a:rPr/>
              <a:t>Fix</a:t>
            </a:r>
            <a:r>
              <a:rPr/>
              <a:t> </a:t>
            </a:r>
            <a:r>
              <a:rPr/>
              <a:t>these</a:t>
            </a:r>
            <a:r>
              <a:rPr/>
              <a:t> </a:t>
            </a:r>
            <a:r>
              <a:rPr/>
              <a:t>and</a:t>
            </a:r>
            <a:r>
              <a:rPr/>
              <a:t> </a:t>
            </a:r>
            <a:r>
              <a:rPr/>
              <a:t>try</a:t>
            </a:r>
            <a:r>
              <a:rPr/>
              <a:t> </a:t>
            </a:r>
            <a:r>
              <a:rPr/>
              <a:t>again.</a:t>
            </a:r>
          </a:p>
          <a:p>
            <a:pPr lvl="0" marL="0" indent="0">
              <a:buNone/>
            </a:pPr>
          </a:p>
          <a:p>
            <a:pPr lvl="0" marL="0" indent="0">
              <a:buNone/>
            </a:pPr>
            <a:r>
              <a:rPr/>
              <a:t>See</a:t>
            </a:r>
            <a:r>
              <a:rPr/>
              <a:t> </a:t>
            </a:r>
            <a:r>
              <a:rPr/>
              <a:t>if</a:t>
            </a:r>
            <a:r>
              <a:rPr/>
              <a:t> </a:t>
            </a:r>
            <a:r>
              <a:rPr/>
              <a:t>you</a:t>
            </a:r>
            <a:r>
              <a:rPr/>
              <a:t> </a:t>
            </a:r>
            <a:r>
              <a:rPr/>
              <a:t>can</a:t>
            </a:r>
            <a:r>
              <a:rPr/>
              <a:t> </a:t>
            </a:r>
            <a:r>
              <a:rPr/>
              <a:t>read</a:t>
            </a:r>
            <a:r>
              <a:rPr/>
              <a:t> </a:t>
            </a:r>
            <a:r>
              <a:rPr/>
              <a:t>the</a:t>
            </a:r>
            <a:r>
              <a:rPr/>
              <a:t> </a:t>
            </a:r>
            <a:r>
              <a:rPr/>
              <a:t>file</a:t>
            </a:r>
            <a:r>
              <a:rPr/>
              <a:t> </a:t>
            </a:r>
            <a:r>
              <a:rPr/>
              <a:t>into</a:t>
            </a:r>
            <a:r>
              <a:rPr/>
              <a:t> </a:t>
            </a:r>
            <a:r>
              <a:rPr/>
              <a:t>a</a:t>
            </a:r>
            <a:r>
              <a:rPr/>
              <a:t> </a:t>
            </a:r>
            <a:r>
              <a:rPr/>
              <a:t>different</a:t>
            </a:r>
            <a:r>
              <a:rPr/>
              <a:t> </a:t>
            </a:r>
            <a:r>
              <a:rPr/>
              <a:t>program</a:t>
            </a:r>
            <a:r>
              <a:rPr/>
              <a:t> </a:t>
            </a:r>
            <a:r>
              <a:rPr/>
              <a:t>like</a:t>
            </a:r>
            <a:r>
              <a:rPr/>
              <a:t> </a:t>
            </a:r>
            <a:r>
              <a:rPr/>
              <a:t>a</a:t>
            </a:r>
            <a:r>
              <a:rPr/>
              <a:t> </a:t>
            </a:r>
            <a:r>
              <a:rPr/>
              <a:t>spreadsheet</a:t>
            </a:r>
            <a:r>
              <a:rPr/>
              <a:t> </a:t>
            </a:r>
            <a:r>
              <a:rPr/>
              <a:t>and</a:t>
            </a:r>
            <a:r>
              <a:rPr/>
              <a:t> </a:t>
            </a:r>
            <a:r>
              <a:rPr/>
              <a:t>export</a:t>
            </a:r>
            <a:r>
              <a:rPr/>
              <a:t> </a:t>
            </a:r>
            <a:r>
              <a:rPr/>
              <a:t>it</a:t>
            </a:r>
            <a:r>
              <a:rPr/>
              <a:t> </a:t>
            </a:r>
            <a:r>
              <a:rPr/>
              <a:t>in</a:t>
            </a:r>
            <a:r>
              <a:rPr/>
              <a:t> </a:t>
            </a:r>
            <a:r>
              <a:rPr/>
              <a:t>a</a:t>
            </a:r>
            <a:r>
              <a:rPr/>
              <a:t> </a:t>
            </a:r>
            <a:r>
              <a:rPr/>
              <a:t>different</a:t>
            </a:r>
            <a:r>
              <a:rPr/>
              <a:t> </a:t>
            </a:r>
            <a:r>
              <a:rPr/>
              <a:t>format.</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Smaller</a:t>
            </a:r>
            <a:r>
              <a:rPr/>
              <a:t> </a:t>
            </a:r>
            <a:r>
              <a:rPr/>
              <a:t>data</a:t>
            </a:r>
            <a:r>
              <a:rPr/>
              <a:t> </a:t>
            </a:r>
            <a:r>
              <a:rPr/>
              <a:t>points</a:t>
            </a:r>
            <a:r>
              <a:rPr/>
              <a:t> </a:t>
            </a:r>
            <a:r>
              <a:rPr/>
              <a:t>have</a:t>
            </a:r>
            <a:r>
              <a:rPr/>
              <a:t> </a:t>
            </a:r>
            <a:r>
              <a:rPr/>
              <a:t>less</a:t>
            </a:r>
            <a:r>
              <a:rPr/>
              <a:t> </a:t>
            </a:r>
            <a:r>
              <a:rPr/>
              <a:t>trouble</a:t>
            </a:r>
            <a:r>
              <a:rPr/>
              <a:t> </a:t>
            </a:r>
            <a:r>
              <a:rPr/>
              <a:t>with</a:t>
            </a:r>
            <a:r>
              <a:rPr/>
              <a:t> </a:t>
            </a:r>
            <a:r>
              <a:rPr/>
              <a:t>overprinting.</a:t>
            </a:r>
          </a:p>
        </p:txBody>
      </p:sp>
      <p:sp>
        <p:nvSpPr>
          <p:cNvPr id="4" name="Slide Number Placeholder 3"/>
          <p:cNvSpPr>
            <a:spLocks noGrp="1"/>
          </p:cNvSpPr>
          <p:nvPr>
            <p:ph type="sldNum" sz="quarter" idx="10"/>
          </p:nvPr>
        </p:nvSpPr>
        <p:spPr/>
        <p:txBody>
          <a:bodyPr/>
          <a:lstStyle/>
          <a:p>
            <a:fld id="{18BDFEC3-8487-43E8-A154-7C12CBC1FFF2}" type="slidenum">
              <a:rPr lang="en-US"/>
              <a:t>93</a:t>
            </a:fld>
            <a:endParaRPr lang="en-US"/>
          </a:p>
        </p:txBody>
      </p:sp>
    </p:spTree>
  </p:cSld>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It’s</a:t>
            </a:r>
            <a:r>
              <a:rPr/>
              <a:t> </a:t>
            </a:r>
            <a:r>
              <a:rPr/>
              <a:t>okay</a:t>
            </a:r>
            <a:r>
              <a:rPr/>
              <a:t> </a:t>
            </a:r>
            <a:r>
              <a:rPr/>
              <a:t>to</a:t>
            </a:r>
            <a:r>
              <a:rPr/>
              <a:t> </a:t>
            </a:r>
            <a:r>
              <a:rPr/>
              <a:t>map</a:t>
            </a:r>
            <a:r>
              <a:rPr/>
              <a:t> </a:t>
            </a:r>
            <a:r>
              <a:rPr/>
              <a:t>a</a:t>
            </a:r>
            <a:r>
              <a:rPr/>
              <a:t> </a:t>
            </a:r>
            <a:r>
              <a:rPr/>
              <a:t>single</a:t>
            </a:r>
            <a:r>
              <a:rPr/>
              <a:t> </a:t>
            </a:r>
            <a:r>
              <a:rPr/>
              <a:t>variable</a:t>
            </a:r>
            <a:r>
              <a:rPr/>
              <a:t> </a:t>
            </a:r>
            <a:r>
              <a:rPr/>
              <a:t>to</a:t>
            </a:r>
            <a:r>
              <a:rPr/>
              <a:t> </a:t>
            </a:r>
            <a:r>
              <a:rPr/>
              <a:t>more</a:t>
            </a:r>
            <a:r>
              <a:rPr/>
              <a:t> </a:t>
            </a:r>
            <a:r>
              <a:rPr/>
              <a:t>than</a:t>
            </a:r>
            <a:r>
              <a:rPr/>
              <a:t> </a:t>
            </a:r>
            <a:r>
              <a:rPr/>
              <a:t>one</a:t>
            </a:r>
            <a:r>
              <a:rPr/>
              <a:t> </a:t>
            </a:r>
            <a:r>
              <a:rPr/>
              <a:t>aesthetic.</a:t>
            </a:r>
            <a:r>
              <a:rPr/>
              <a:t> </a:t>
            </a:r>
            <a:r>
              <a:rPr/>
              <a:t>In</a:t>
            </a:r>
            <a:r>
              <a:rPr/>
              <a:t> </a:t>
            </a:r>
            <a:r>
              <a:rPr/>
              <a:t>fact,</a:t>
            </a:r>
            <a:r>
              <a:rPr/>
              <a:t> </a:t>
            </a:r>
            <a:r>
              <a:rPr/>
              <a:t>this</a:t>
            </a:r>
            <a:r>
              <a:rPr/>
              <a:t> </a:t>
            </a:r>
            <a:r>
              <a:rPr/>
              <a:t>often</a:t>
            </a:r>
            <a:r>
              <a:rPr/>
              <a:t> </a:t>
            </a:r>
            <a:r>
              <a:rPr/>
              <a:t>helps</a:t>
            </a:r>
            <a:r>
              <a:rPr/>
              <a:t> </a:t>
            </a:r>
            <a:r>
              <a:rPr/>
              <a:t>emphasize</a:t>
            </a:r>
            <a:r>
              <a:rPr/>
              <a:t> </a:t>
            </a:r>
            <a:r>
              <a:rPr/>
              <a:t>that</a:t>
            </a:r>
            <a:r>
              <a:rPr/>
              <a:t> </a:t>
            </a:r>
            <a:r>
              <a:rPr/>
              <a:t>variable.</a:t>
            </a:r>
          </a:p>
        </p:txBody>
      </p:sp>
      <p:sp>
        <p:nvSpPr>
          <p:cNvPr id="4" name="Slide Number Placeholder 3"/>
          <p:cNvSpPr>
            <a:spLocks noGrp="1"/>
          </p:cNvSpPr>
          <p:nvPr>
            <p:ph type="sldNum" sz="quarter" idx="10"/>
          </p:nvPr>
        </p:nvSpPr>
        <p:spPr/>
        <p:txBody>
          <a:bodyPr/>
          <a:lstStyle/>
          <a:p>
            <a:fld id="{18BDFEC3-8487-43E8-A154-7C12CBC1FFF2}" type="slidenum">
              <a:rPr lang="en-US"/>
              <a:t>97</a:t>
            </a:fld>
            <a:endParaRPr lang="en-US"/>
          </a:p>
        </p:txBody>
      </p:sp>
    </p:spTree>
  </p:cSld>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some</a:t>
            </a:r>
            <a:r>
              <a:rPr/>
              <a:t> </a:t>
            </a:r>
            <a:r>
              <a:rPr/>
              <a:t>practical</a:t>
            </a:r>
            <a:r>
              <a:rPr/>
              <a:t> </a:t>
            </a:r>
            <a:r>
              <a:rPr/>
              <a:t>limits</a:t>
            </a:r>
            <a:r>
              <a:rPr/>
              <a:t> </a:t>
            </a:r>
            <a:r>
              <a:rPr/>
              <a:t>to</a:t>
            </a:r>
            <a:r>
              <a:rPr/>
              <a:t> </a:t>
            </a:r>
            <a:r>
              <a:rPr/>
              <a:t>aesthetics</a:t>
            </a:r>
            <a:r>
              <a:rPr/>
              <a:t> </a:t>
            </a:r>
            <a:r>
              <a:rPr/>
              <a:t>of</a:t>
            </a:r>
            <a:r>
              <a:rPr/>
              <a:t> </a:t>
            </a:r>
            <a:r>
              <a:rPr/>
              <a:t>points.</a:t>
            </a:r>
            <a:r>
              <a:rPr/>
              <a:t> </a:t>
            </a:r>
            <a:r>
              <a:rPr/>
              <a:t>First,</a:t>
            </a:r>
            <a:r>
              <a:rPr/>
              <a:t> </a:t>
            </a:r>
            <a:r>
              <a:rPr/>
              <a:t>shape</a:t>
            </a:r>
            <a:r>
              <a:rPr/>
              <a:t> </a:t>
            </a:r>
            <a:r>
              <a:rPr/>
              <a:t>makes</a:t>
            </a:r>
            <a:r>
              <a:rPr/>
              <a:t> </a:t>
            </a:r>
            <a:r>
              <a:rPr/>
              <a:t>sense</a:t>
            </a:r>
            <a:r>
              <a:rPr/>
              <a:t> </a:t>
            </a:r>
            <a:r>
              <a:rPr/>
              <a:t>only</a:t>
            </a:r>
            <a:r>
              <a:rPr/>
              <a:t> </a:t>
            </a:r>
            <a:r>
              <a:rPr/>
              <a:t>for</a:t>
            </a:r>
            <a:r>
              <a:rPr/>
              <a:t> </a:t>
            </a:r>
            <a:r>
              <a:rPr/>
              <a:t>categorical</a:t>
            </a:r>
            <a:r>
              <a:rPr/>
              <a:t> </a:t>
            </a:r>
            <a:r>
              <a:rPr/>
              <a:t>data.</a:t>
            </a:r>
            <a:r>
              <a:rPr/>
              <a:t> </a:t>
            </a:r>
            <a:r>
              <a:rPr/>
              <a:t>If</a:t>
            </a:r>
            <a:r>
              <a:rPr/>
              <a:t> </a:t>
            </a:r>
            <a:r>
              <a:rPr/>
              <a:t>you</a:t>
            </a:r>
            <a:r>
              <a:rPr/>
              <a:t> </a:t>
            </a:r>
            <a:r>
              <a:rPr/>
              <a:t>have</a:t>
            </a:r>
            <a:r>
              <a:rPr/>
              <a:t> </a:t>
            </a:r>
            <a:r>
              <a:rPr/>
              <a:t>a</a:t>
            </a:r>
            <a:r>
              <a:rPr/>
              <a:t> </a:t>
            </a:r>
            <a:r>
              <a:rPr/>
              <a:t>large</a:t>
            </a:r>
            <a:r>
              <a:rPr/>
              <a:t> </a:t>
            </a:r>
            <a:r>
              <a:rPr/>
              <a:t>number</a:t>
            </a:r>
            <a:r>
              <a:rPr/>
              <a:t> </a:t>
            </a:r>
            <a:r>
              <a:rPr/>
              <a:t>of</a:t>
            </a:r>
            <a:r>
              <a:rPr/>
              <a:t> </a:t>
            </a:r>
            <a:r>
              <a:rPr/>
              <a:t>values,</a:t>
            </a:r>
            <a:r>
              <a:rPr/>
              <a:t> </a:t>
            </a:r>
            <a:r>
              <a:rPr/>
              <a:t>as</a:t>
            </a:r>
            <a:r>
              <a:rPr/>
              <a:t> </a:t>
            </a:r>
            <a:r>
              <a:rPr/>
              <a:t>is</a:t>
            </a:r>
            <a:r>
              <a:rPr/>
              <a:t> </a:t>
            </a:r>
            <a:r>
              <a:rPr/>
              <a:t>typical</a:t>
            </a:r>
            <a:r>
              <a:rPr/>
              <a:t> </a:t>
            </a:r>
            <a:r>
              <a:rPr/>
              <a:t>for</a:t>
            </a:r>
            <a:r>
              <a:rPr/>
              <a:t> </a:t>
            </a:r>
            <a:r>
              <a:rPr/>
              <a:t>a</a:t>
            </a:r>
            <a:r>
              <a:rPr/>
              <a:t> </a:t>
            </a:r>
            <a:r>
              <a:rPr/>
              <a:t>continuous</a:t>
            </a:r>
            <a:r>
              <a:rPr/>
              <a:t> </a:t>
            </a:r>
            <a:r>
              <a:rPr/>
              <a:t>variable,</a:t>
            </a:r>
            <a:r>
              <a:rPr/>
              <a:t> </a:t>
            </a:r>
            <a:r>
              <a:rPr/>
              <a:t>you</a:t>
            </a:r>
            <a:r>
              <a:rPr/>
              <a:t> </a:t>
            </a:r>
            <a:r>
              <a:rPr/>
              <a:t>run</a:t>
            </a:r>
            <a:r>
              <a:rPr/>
              <a:t> </a:t>
            </a:r>
            <a:r>
              <a:rPr/>
              <a:t>out</a:t>
            </a:r>
            <a:r>
              <a:rPr/>
              <a:t> </a:t>
            </a:r>
            <a:r>
              <a:rPr/>
              <a:t>of</a:t>
            </a:r>
            <a:r>
              <a:rPr/>
              <a:t> </a:t>
            </a:r>
            <a:r>
              <a:rPr/>
              <a:t>symbols</a:t>
            </a:r>
            <a:r>
              <a:rPr/>
              <a:t> </a:t>
            </a:r>
            <a:r>
              <a:rPr/>
              <a:t>before</a:t>
            </a:r>
            <a:r>
              <a:rPr/>
              <a:t> </a:t>
            </a:r>
            <a:r>
              <a:rPr/>
              <a:t>you</a:t>
            </a:r>
            <a:r>
              <a:rPr/>
              <a:t> </a:t>
            </a:r>
            <a:r>
              <a:rPr/>
              <a:t>run</a:t>
            </a:r>
            <a:r>
              <a:rPr/>
              <a:t> </a:t>
            </a:r>
            <a:r>
              <a:rPr/>
              <a:t>out</a:t>
            </a:r>
            <a:r>
              <a:rPr/>
              <a:t> </a:t>
            </a:r>
            <a:r>
              <a:rPr/>
              <a:t>of</a:t>
            </a:r>
            <a:r>
              <a:rPr/>
              <a:t> </a:t>
            </a:r>
            <a:r>
              <a:rPr/>
              <a:t>categories.</a:t>
            </a:r>
          </a:p>
          <a:p>
            <a:pPr lvl="0" marL="0" indent="0">
              <a:buNone/>
            </a:pPr>
          </a:p>
          <a:p>
            <a:pPr lvl="0" marL="0" indent="0">
              <a:buNone/>
            </a:pPr>
            <a:r>
              <a:rPr/>
              <a:t>Also</a:t>
            </a:r>
            <a:r>
              <a:rPr/>
              <a:t> </a:t>
            </a:r>
            <a:r>
              <a:rPr/>
              <a:t>size</a:t>
            </a:r>
            <a:r>
              <a:rPr/>
              <a:t> </a:t>
            </a:r>
            <a:r>
              <a:rPr/>
              <a:t>and</a:t>
            </a:r>
            <a:r>
              <a:rPr/>
              <a:t> </a:t>
            </a:r>
            <a:r>
              <a:rPr/>
              <a:t>shape</a:t>
            </a:r>
            <a:r>
              <a:rPr/>
              <a:t> </a:t>
            </a:r>
            <a:r>
              <a:rPr/>
              <a:t>don’t</a:t>
            </a:r>
            <a:r>
              <a:rPr/>
              <a:t> </a:t>
            </a:r>
            <a:r>
              <a:rPr/>
              <a:t>mix.</a:t>
            </a:r>
            <a:r>
              <a:rPr/>
              <a:t> </a:t>
            </a:r>
            <a:r>
              <a:rPr/>
              <a:t>You</a:t>
            </a:r>
            <a:r>
              <a:rPr/>
              <a:t> </a:t>
            </a:r>
            <a:r>
              <a:rPr/>
              <a:t>can</a:t>
            </a:r>
            <a:r>
              <a:rPr/>
              <a:t> </a:t>
            </a:r>
            <a:r>
              <a:rPr/>
              <a:t>really</a:t>
            </a:r>
            <a:r>
              <a:rPr/>
              <a:t> </a:t>
            </a:r>
            <a:r>
              <a:rPr/>
              <a:t>compare</a:t>
            </a:r>
            <a:r>
              <a:rPr/>
              <a:t> </a:t>
            </a:r>
            <a:r>
              <a:rPr/>
              <a:t>two</a:t>
            </a:r>
            <a:r>
              <a:rPr/>
              <a:t> </a:t>
            </a:r>
            <a:r>
              <a:rPr/>
              <a:t>diffent</a:t>
            </a:r>
            <a:r>
              <a:rPr/>
              <a:t> </a:t>
            </a:r>
            <a:r>
              <a:rPr/>
              <a:t>shapes,</a:t>
            </a:r>
            <a:r>
              <a:rPr/>
              <a:t> </a:t>
            </a:r>
            <a:r>
              <a:rPr/>
              <a:t>such</a:t>
            </a:r>
            <a:r>
              <a:rPr/>
              <a:t> </a:t>
            </a:r>
            <a:r>
              <a:rPr/>
              <a:t>as</a:t>
            </a:r>
            <a:r>
              <a:rPr/>
              <a:t> </a:t>
            </a:r>
            <a:r>
              <a:rPr/>
              <a:t>an</a:t>
            </a:r>
            <a:r>
              <a:rPr/>
              <a:t> </a:t>
            </a:r>
            <a:r>
              <a:rPr/>
              <a:t>X</a:t>
            </a:r>
            <a:r>
              <a:rPr/>
              <a:t> </a:t>
            </a:r>
            <a:r>
              <a:rPr/>
              <a:t>and</a:t>
            </a:r>
            <a:r>
              <a:rPr/>
              <a:t> </a:t>
            </a:r>
            <a:r>
              <a:rPr/>
              <a:t>an</a:t>
            </a:r>
            <a:r>
              <a:rPr/>
              <a:t> </a:t>
            </a:r>
            <a:r>
              <a:rPr/>
              <a:t>O</a:t>
            </a:r>
            <a:r>
              <a:rPr/>
              <a:t> </a:t>
            </a:r>
            <a:r>
              <a:rPr/>
              <a:t>on</a:t>
            </a:r>
            <a:r>
              <a:rPr/>
              <a:t> </a:t>
            </a:r>
            <a:r>
              <a:rPr/>
              <a:t>size.</a:t>
            </a:r>
            <a:r>
              <a:rPr/>
              <a:t> </a:t>
            </a:r>
            <a:r>
              <a:rPr/>
              <a:t>Is</a:t>
            </a:r>
            <a:r>
              <a:rPr/>
              <a:t> </a:t>
            </a:r>
            <a:r>
              <a:rPr/>
              <a:t>the</a:t>
            </a:r>
            <a:r>
              <a:rPr/>
              <a:t> </a:t>
            </a:r>
            <a:r>
              <a:rPr/>
              <a:t>size</a:t>
            </a:r>
            <a:r>
              <a:rPr/>
              <a:t> </a:t>
            </a:r>
            <a:r>
              <a:rPr/>
              <a:t>related</a:t>
            </a:r>
            <a:r>
              <a:rPr/>
              <a:t> </a:t>
            </a:r>
            <a:r>
              <a:rPr/>
              <a:t>to</a:t>
            </a:r>
            <a:r>
              <a:rPr/>
              <a:t> </a:t>
            </a:r>
            <a:r>
              <a:rPr/>
              <a:t>the</a:t>
            </a:r>
            <a:r>
              <a:rPr/>
              <a:t> </a:t>
            </a:r>
            <a:r>
              <a:rPr/>
              <a:t>diameter,</a:t>
            </a:r>
            <a:r>
              <a:rPr/>
              <a:t> </a:t>
            </a:r>
            <a:r>
              <a:rPr/>
              <a:t>the</a:t>
            </a:r>
            <a:r>
              <a:rPr/>
              <a:t> </a:t>
            </a:r>
            <a:r>
              <a:rPr/>
              <a:t>area,</a:t>
            </a:r>
            <a:r>
              <a:rPr/>
              <a:t> </a:t>
            </a:r>
            <a:r>
              <a:rPr/>
              <a:t>or</a:t>
            </a:r>
            <a:r>
              <a:rPr/>
              <a:t> </a:t>
            </a:r>
            <a:r>
              <a:rPr/>
              <a:t>the</a:t>
            </a:r>
            <a:r>
              <a:rPr/>
              <a:t> </a:t>
            </a:r>
            <a:r>
              <a:rPr/>
              <a:t>perimeter?</a:t>
            </a:r>
            <a:r>
              <a:rPr/>
              <a:t> </a:t>
            </a:r>
            <a:r>
              <a:rPr/>
              <a:t>There’s</a:t>
            </a:r>
            <a:r>
              <a:rPr/>
              <a:t> </a:t>
            </a:r>
            <a:r>
              <a:rPr/>
              <a:t>no</a:t>
            </a:r>
            <a:r>
              <a:rPr/>
              <a:t> </a:t>
            </a:r>
            <a:r>
              <a:rPr/>
              <a:t>really</a:t>
            </a:r>
            <a:r>
              <a:rPr/>
              <a:t> </a:t>
            </a:r>
            <a:r>
              <a:rPr/>
              <a:t>good</a:t>
            </a:r>
            <a:r>
              <a:rPr/>
              <a:t> </a:t>
            </a:r>
            <a:r>
              <a:rPr/>
              <a:t>answer,</a:t>
            </a:r>
            <a:r>
              <a:rPr/>
              <a:t> </a:t>
            </a:r>
            <a:r>
              <a:rPr/>
              <a:t>so</a:t>
            </a:r>
            <a:r>
              <a:rPr/>
              <a:t> </a:t>
            </a:r>
            <a:r>
              <a:rPr/>
              <a:t>it’s</a:t>
            </a:r>
            <a:r>
              <a:rPr/>
              <a:t> </a:t>
            </a:r>
            <a:r>
              <a:rPr/>
              <a:t>asking</a:t>
            </a:r>
            <a:r>
              <a:rPr/>
              <a:t> </a:t>
            </a:r>
            <a:r>
              <a:rPr/>
              <a:t>to</a:t>
            </a:r>
            <a:r>
              <a:rPr/>
              <a:t> </a:t>
            </a:r>
            <a:r>
              <a:rPr/>
              <a:t>much</a:t>
            </a:r>
            <a:r>
              <a:rPr/>
              <a:t> </a:t>
            </a:r>
            <a:r>
              <a:rPr/>
              <a:t>of</a:t>
            </a:r>
            <a:r>
              <a:rPr/>
              <a:t> </a:t>
            </a:r>
            <a:r>
              <a:rPr/>
              <a:t>a</a:t>
            </a:r>
            <a:r>
              <a:rPr/>
              <a:t> </a:t>
            </a:r>
            <a:r>
              <a:rPr/>
              <a:t>graph</a:t>
            </a:r>
            <a:r>
              <a:rPr/>
              <a:t> </a:t>
            </a:r>
            <a:r>
              <a:rPr/>
              <a:t>that</a:t>
            </a:r>
            <a:r>
              <a:rPr/>
              <a:t> </a:t>
            </a:r>
            <a:r>
              <a:rPr/>
              <a:t>asks</a:t>
            </a:r>
            <a:r>
              <a:rPr/>
              <a:t> </a:t>
            </a:r>
            <a:r>
              <a:rPr/>
              <a:t>you</a:t>
            </a:r>
            <a:r>
              <a:rPr/>
              <a:t> </a:t>
            </a:r>
            <a:r>
              <a:rPr/>
              <a:t>to</a:t>
            </a:r>
            <a:r>
              <a:rPr/>
              <a:t> </a:t>
            </a:r>
            <a:r>
              <a:rPr/>
              <a:t>decide</a:t>
            </a:r>
            <a:r>
              <a:rPr/>
              <a:t> </a:t>
            </a:r>
            <a:r>
              <a:rPr/>
              <a:t>which</a:t>
            </a:r>
            <a:r>
              <a:rPr/>
              <a:t> </a:t>
            </a:r>
            <a:r>
              <a:rPr/>
              <a:t>is</a:t>
            </a:r>
            <a:r>
              <a:rPr/>
              <a:t> </a:t>
            </a:r>
            <a:r>
              <a:rPr/>
              <a:t>larger</a:t>
            </a:r>
            <a:r>
              <a:rPr/>
              <a:t> </a:t>
            </a:r>
            <a:r>
              <a:rPr/>
              <a:t>among</a:t>
            </a:r>
            <a:r>
              <a:rPr/>
              <a:t> </a:t>
            </a:r>
            <a:r>
              <a:rPr/>
              <a:t>points</a:t>
            </a:r>
            <a:r>
              <a:rPr/>
              <a:t> </a:t>
            </a:r>
            <a:r>
              <a:rPr/>
              <a:t>represent</a:t>
            </a:r>
            <a:r>
              <a:rPr/>
              <a:t> </a:t>
            </a:r>
            <a:r>
              <a:rPr/>
              <a:t>different</a:t>
            </a:r>
            <a:r>
              <a:rPr/>
              <a:t> </a:t>
            </a:r>
            <a:r>
              <a:rPr/>
              <a:t>shapes.</a:t>
            </a:r>
            <a:r>
              <a:rPr/>
              <a:t> </a:t>
            </a:r>
            <a:r>
              <a:rPr/>
              <a:t>Either</a:t>
            </a:r>
            <a:r>
              <a:rPr/>
              <a:t> </a:t>
            </a:r>
            <a:r>
              <a:rPr/>
              <a:t>vary</a:t>
            </a:r>
            <a:r>
              <a:rPr/>
              <a:t> </a:t>
            </a:r>
            <a:r>
              <a:rPr/>
              <a:t>the</a:t>
            </a:r>
            <a:r>
              <a:rPr/>
              <a:t> </a:t>
            </a:r>
            <a:r>
              <a:rPr/>
              <a:t>shape</a:t>
            </a:r>
            <a:r>
              <a:rPr/>
              <a:t> </a:t>
            </a:r>
            <a:r>
              <a:rPr/>
              <a:t>or</a:t>
            </a:r>
            <a:r>
              <a:rPr/>
              <a:t> </a:t>
            </a:r>
            <a:r>
              <a:rPr/>
              <a:t>vary</a:t>
            </a:r>
            <a:r>
              <a:rPr/>
              <a:t> </a:t>
            </a:r>
            <a:r>
              <a:rPr/>
              <a:t>the</a:t>
            </a:r>
            <a:r>
              <a:rPr/>
              <a:t> </a:t>
            </a:r>
            <a:r>
              <a:rPr/>
              <a:t>size,</a:t>
            </a:r>
            <a:r>
              <a:rPr/>
              <a:t> </a:t>
            </a:r>
            <a:r>
              <a:rPr/>
              <a:t>but</a:t>
            </a:r>
            <a:r>
              <a:rPr/>
              <a:t> </a:t>
            </a:r>
            <a:r>
              <a:rPr/>
              <a:t>not</a:t>
            </a:r>
            <a:r>
              <a:rPr/>
              <a:t> </a:t>
            </a:r>
            <a:r>
              <a:rPr/>
              <a:t>both.</a:t>
            </a:r>
          </a:p>
        </p:txBody>
      </p:sp>
      <p:sp>
        <p:nvSpPr>
          <p:cNvPr id="4" name="Slide Number Placeholder 3"/>
          <p:cNvSpPr>
            <a:spLocks noGrp="1"/>
          </p:cNvSpPr>
          <p:nvPr>
            <p:ph type="sldNum" sz="quarter" idx="10"/>
          </p:nvPr>
        </p:nvSpPr>
        <p:spPr/>
        <p:txBody>
          <a:bodyPr/>
          <a:lstStyle/>
          <a:p>
            <a:fld id="{18BDFEC3-8487-43E8-A154-7C12CBC1FFF2}" type="slidenum">
              <a:rPr lang="en-US"/>
              <a:t>98</a:t>
            </a:fld>
            <a:endParaRPr lang="en-US"/>
          </a:p>
        </p:txBody>
      </p:sp>
    </p:spTree>
  </p:cSld>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Answer:</a:t>
            </a:r>
            <a:r>
              <a:rPr/>
              <a:t> </a:t>
            </a:r>
            <a:r>
              <a:rPr/>
              <a:t>1</a:t>
            </a:r>
            <a:r>
              <a:rPr/>
              <a:t> </a:t>
            </a:r>
            <a:r>
              <a:rPr/>
              <a:t>and</a:t>
            </a:r>
            <a:r>
              <a:rPr/>
              <a:t> </a:t>
            </a:r>
            <a:r>
              <a:rPr/>
              <a:t>3</a:t>
            </a:r>
            <a:r>
              <a:rPr/>
              <a:t> </a:t>
            </a:r>
            <a:r>
              <a:rPr/>
              <a:t>(size</a:t>
            </a:r>
            <a:r>
              <a:rPr/>
              <a:t> </a:t>
            </a:r>
            <a:r>
              <a:rPr/>
              <a:t>and</a:t>
            </a:r>
            <a:r>
              <a:rPr/>
              <a:t> </a:t>
            </a:r>
            <a:r>
              <a:rPr/>
              <a:t>shapes)</a:t>
            </a:r>
          </a:p>
        </p:txBody>
      </p:sp>
      <p:sp>
        <p:nvSpPr>
          <p:cNvPr id="4" name="Slide Number Placeholder 3"/>
          <p:cNvSpPr>
            <a:spLocks noGrp="1"/>
          </p:cNvSpPr>
          <p:nvPr>
            <p:ph type="sldNum" sz="quarter" idx="10"/>
          </p:nvPr>
        </p:nvSpPr>
        <p:spPr/>
        <p:txBody>
          <a:bodyPr/>
          <a:lstStyle/>
          <a:p>
            <a:fld id="{18BDFEC3-8487-43E8-A154-7C12CBC1FFF2}" type="slidenum">
              <a:rPr lang="en-US"/>
              <a:t>99</a:t>
            </a:fld>
            <a:endParaRPr lang="en-US"/>
          </a:p>
        </p:txBody>
      </p:sp>
    </p:spTree>
  </p:cSld>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Answer:</a:t>
            </a:r>
            <a:r>
              <a:rPr/>
              <a:t> </a:t>
            </a:r>
            <a:r>
              <a:rPr/>
              <a:t>2</a:t>
            </a:r>
            <a:r>
              <a:rPr/>
              <a:t> </a:t>
            </a:r>
            <a:r>
              <a:rPr/>
              <a:t>(strethcing</a:t>
            </a:r>
            <a:r>
              <a:rPr/>
              <a:t> </a:t>
            </a:r>
            <a:r>
              <a:rPr/>
              <a:t>the</a:t>
            </a:r>
            <a:r>
              <a:rPr/>
              <a:t> </a:t>
            </a:r>
            <a:r>
              <a:rPr/>
              <a:t>small</a:t>
            </a:r>
            <a:r>
              <a:rPr/>
              <a:t> </a:t>
            </a:r>
            <a:r>
              <a:rPr/>
              <a:t>values</a:t>
            </a:r>
            <a:r>
              <a:rPr/>
              <a:t> </a:t>
            </a:r>
            <a:r>
              <a:rPr/>
              <a:t>and</a:t>
            </a:r>
            <a:r>
              <a:rPr/>
              <a:t> </a:t>
            </a:r>
            <a:r>
              <a:rPr/>
              <a:t>squeezing</a:t>
            </a:r>
            <a:r>
              <a:rPr/>
              <a:t> </a:t>
            </a:r>
            <a:r>
              <a:rPr/>
              <a:t>the</a:t>
            </a:r>
            <a:r>
              <a:rPr/>
              <a:t> </a:t>
            </a:r>
            <a:r>
              <a:rPr/>
              <a:t>large</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100</a:t>
            </a:fld>
            <a:endParaRPr lang="en-US"/>
          </a:p>
        </p:txBody>
      </p:sp>
    </p:spTree>
  </p:cSld>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Answer:</a:t>
            </a:r>
            <a:r>
              <a:rPr/>
              <a:t> </a:t>
            </a:r>
            <a:r>
              <a:rPr/>
              <a:t>1</a:t>
            </a:r>
            <a:r>
              <a:rPr/>
              <a:t> </a:t>
            </a:r>
            <a:r>
              <a:rPr/>
              <a:t>and</a:t>
            </a:r>
            <a:r>
              <a:rPr/>
              <a:t> </a:t>
            </a:r>
            <a:r>
              <a:rPr/>
              <a:t>3</a:t>
            </a:r>
            <a:r>
              <a:rPr/>
              <a:t> </a:t>
            </a:r>
            <a:r>
              <a:rPr/>
              <a:t>(using</a:t>
            </a:r>
            <a:r>
              <a:rPr/>
              <a:t> </a:t>
            </a:r>
            <a:r>
              <a:rPr/>
              <a:t>open</a:t>
            </a:r>
            <a:r>
              <a:rPr/>
              <a:t> </a:t>
            </a:r>
            <a:r>
              <a:rPr/>
              <a:t>circles</a:t>
            </a:r>
            <a:r>
              <a:rPr/>
              <a:t> </a:t>
            </a:r>
            <a:r>
              <a:rPr/>
              <a:t>and</a:t>
            </a:r>
            <a:r>
              <a:rPr/>
              <a:t> </a:t>
            </a:r>
            <a:r>
              <a:rPr/>
              <a:t>translucent</a:t>
            </a:r>
            <a:r>
              <a:rPr/>
              <a:t> </a:t>
            </a:r>
            <a:r>
              <a:rPr/>
              <a:t>points)</a:t>
            </a:r>
          </a:p>
        </p:txBody>
      </p:sp>
      <p:sp>
        <p:nvSpPr>
          <p:cNvPr id="4" name="Slide Number Placeholder 3"/>
          <p:cNvSpPr>
            <a:spLocks noGrp="1"/>
          </p:cNvSpPr>
          <p:nvPr>
            <p:ph type="sldNum" sz="quarter" idx="10"/>
          </p:nvPr>
        </p:nvSpPr>
        <p:spPr/>
        <p:txBody>
          <a:bodyPr/>
          <a:lstStyle/>
          <a:p>
            <a:fld id="{18BDFEC3-8487-43E8-A154-7C12CBC1FFF2}" type="slidenum">
              <a:rPr lang="en-US"/>
              <a:t>101</a:t>
            </a:fld>
            <a:endParaRPr lang="en-US"/>
          </a:p>
        </p:txBody>
      </p:sp>
    </p:spTree>
  </p:cSld>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Answer:</a:t>
            </a:r>
            <a:r>
              <a:rPr/>
              <a:t> </a:t>
            </a:r>
            <a:r>
              <a:rPr/>
              <a:t>3</a:t>
            </a:r>
            <a:r>
              <a:rPr/>
              <a:t> </a:t>
            </a:r>
            <a:r>
              <a:rPr/>
              <a:t>(size</a:t>
            </a:r>
            <a:r>
              <a:rPr/>
              <a:t> </a:t>
            </a:r>
            <a:r>
              <a:rPr/>
              <a:t>and</a:t>
            </a:r>
            <a:r>
              <a:rPr/>
              <a:t> </a:t>
            </a:r>
            <a:r>
              <a:rPr/>
              <a:t>shape)</a:t>
            </a:r>
          </a:p>
        </p:txBody>
      </p:sp>
      <p:sp>
        <p:nvSpPr>
          <p:cNvPr id="4" name="Slide Number Placeholder 3"/>
          <p:cNvSpPr>
            <a:spLocks noGrp="1"/>
          </p:cNvSpPr>
          <p:nvPr>
            <p:ph type="sldNum" sz="quarter" idx="10"/>
          </p:nvPr>
        </p:nvSpPr>
        <p:spPr/>
        <p:txBody>
          <a:bodyPr/>
          <a:lstStyle/>
          <a:p>
            <a:fld id="{18BDFEC3-8487-43E8-A154-7C12CBC1FFF2}" type="slidenum">
              <a:rPr lang="en-US"/>
              <a:t>102</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Python</a:t>
            </a:r>
            <a:r>
              <a:rPr/>
              <a:t> </a:t>
            </a:r>
            <a:r>
              <a:rPr/>
              <a:t>code</a:t>
            </a:r>
            <a:r>
              <a:rPr/>
              <a:t> </a:t>
            </a:r>
            <a:r>
              <a:rPr/>
              <a:t>that</a:t>
            </a:r>
            <a:r>
              <a:rPr/>
              <a:t> </a:t>
            </a:r>
            <a:r>
              <a:rPr/>
              <a:t>will</a:t>
            </a:r>
            <a:r>
              <a:rPr/>
              <a:t> </a:t>
            </a:r>
            <a:r>
              <a:rPr/>
              <a:t>download</a:t>
            </a:r>
            <a:r>
              <a:rPr/>
              <a:t> </a:t>
            </a:r>
            <a:r>
              <a:rPr/>
              <a:t>the</a:t>
            </a:r>
            <a:r>
              <a:rPr/>
              <a:t> </a:t>
            </a:r>
            <a:r>
              <a:rPr/>
              <a:t>data</a:t>
            </a:r>
            <a:r>
              <a:rPr/>
              <a:t> </a:t>
            </a:r>
            <a:r>
              <a:rPr/>
              <a:t>and</a:t>
            </a:r>
            <a:r>
              <a:rPr/>
              <a:t> </a:t>
            </a:r>
            <a:r>
              <a:rPr/>
              <a:t>create</a:t>
            </a:r>
            <a:r>
              <a:rPr/>
              <a:t> </a:t>
            </a:r>
            <a:r>
              <a:rPr/>
              <a:t>a</a:t>
            </a:r>
            <a:r>
              <a:rPr/>
              <a:t> </a:t>
            </a:r>
            <a:r>
              <a:rPr/>
              <a:t>simple</a:t>
            </a:r>
            <a:r>
              <a:rPr/>
              <a:t> </a:t>
            </a:r>
            <a:r>
              <a:rPr/>
              <a:t>scatterplot.</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brief</a:t>
            </a:r>
            <a:r>
              <a:rPr/>
              <a:t> </a:t>
            </a:r>
            <a:r>
              <a:rPr/>
              <a:t>bit</a:t>
            </a:r>
            <a:r>
              <a:rPr/>
              <a:t> </a:t>
            </a:r>
            <a:r>
              <a:rPr/>
              <a:t>of</a:t>
            </a:r>
            <a:r>
              <a:rPr/>
              <a:t> </a:t>
            </a:r>
            <a:r>
              <a:rPr/>
              <a:t>R</a:t>
            </a:r>
            <a:r>
              <a:rPr/>
              <a:t> </a:t>
            </a:r>
            <a:r>
              <a:rPr/>
              <a:t>code</a:t>
            </a:r>
            <a:r>
              <a:rPr/>
              <a:t> </a:t>
            </a:r>
            <a:r>
              <a:rPr/>
              <a:t>that</a:t>
            </a:r>
            <a:r>
              <a:rPr/>
              <a:t> </a:t>
            </a:r>
            <a:r>
              <a:rPr/>
              <a:t>should</a:t>
            </a:r>
            <a:r>
              <a:rPr/>
              <a:t> </a:t>
            </a:r>
            <a:r>
              <a:rPr/>
              <a:t>work.</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Before</a:t>
            </a:r>
            <a:r>
              <a:rPr/>
              <a:t> </a:t>
            </a:r>
            <a:r>
              <a:rPr/>
              <a:t>you</a:t>
            </a:r>
            <a:r>
              <a:rPr/>
              <a:t> </a:t>
            </a:r>
            <a:r>
              <a:rPr/>
              <a:t>start</a:t>
            </a:r>
            <a:r>
              <a:rPr/>
              <a:t> </a:t>
            </a:r>
            <a:r>
              <a:rPr/>
              <a:t>with</a:t>
            </a:r>
            <a:r>
              <a:rPr/>
              <a:t> </a:t>
            </a:r>
            <a:r>
              <a:rPr/>
              <a:t>Tableau,</a:t>
            </a:r>
            <a:r>
              <a:rPr/>
              <a:t> </a:t>
            </a:r>
            <a:r>
              <a:rPr/>
              <a:t>download</a:t>
            </a:r>
            <a:r>
              <a:rPr/>
              <a:t> </a:t>
            </a:r>
            <a:r>
              <a:rPr/>
              <a:t>the</a:t>
            </a:r>
            <a:r>
              <a:rPr/>
              <a:t> </a:t>
            </a:r>
            <a:r>
              <a:rPr/>
              <a:t>Saratoga</a:t>
            </a:r>
            <a:r>
              <a:rPr/>
              <a:t> </a:t>
            </a:r>
            <a:r>
              <a:rPr/>
              <a:t>Housing</a:t>
            </a:r>
            <a:r>
              <a:rPr/>
              <a:t> </a:t>
            </a:r>
            <a:r>
              <a:rPr/>
              <a:t>Prices</a:t>
            </a:r>
            <a:r>
              <a:rPr/>
              <a:t> </a:t>
            </a:r>
            <a:r>
              <a:rPr/>
              <a:t>file</a:t>
            </a:r>
            <a:r>
              <a:rPr/>
              <a:t> </a:t>
            </a:r>
            <a:r>
              <a:rPr/>
              <a:t>to</a:t>
            </a:r>
            <a:r>
              <a:rPr/>
              <a:t> </a:t>
            </a:r>
            <a:r>
              <a:rPr/>
              <a:t>your</a:t>
            </a:r>
            <a:r>
              <a:rPr/>
              <a:t> </a:t>
            </a:r>
            <a:r>
              <a:rPr/>
              <a:t>local</a:t>
            </a:r>
            <a:r>
              <a:rPr/>
              <a:t> </a:t>
            </a:r>
            <a:r>
              <a:rPr/>
              <a:t>computer.</a:t>
            </a:r>
          </a:p>
          <a:p>
            <a:pPr lvl="0" marL="0" indent="0">
              <a:buNone/>
            </a:pPr>
          </a:p>
          <a:p>
            <a:pPr lvl="0" marL="0" indent="0">
              <a:buNone/>
            </a:pPr>
            <a:r>
              <a:rPr/>
              <a:t>Tableau</a:t>
            </a:r>
            <a:r>
              <a:rPr/>
              <a:t> </a:t>
            </a:r>
            <a:r>
              <a:rPr/>
              <a:t>uses</a:t>
            </a:r>
            <a:r>
              <a:rPr/>
              <a:t> </a:t>
            </a:r>
            <a:r>
              <a:rPr/>
              <a:t>a</a:t>
            </a:r>
            <a:r>
              <a:rPr/>
              <a:t> </a:t>
            </a:r>
            <a:r>
              <a:rPr/>
              <a:t>graphical</a:t>
            </a:r>
            <a:r>
              <a:rPr/>
              <a:t> </a:t>
            </a:r>
            <a:r>
              <a:rPr/>
              <a:t>user</a:t>
            </a:r>
            <a:r>
              <a:rPr/>
              <a:t> </a:t>
            </a:r>
            <a:r>
              <a:rPr/>
              <a:t>interface,</a:t>
            </a:r>
            <a:r>
              <a:rPr/>
              <a:t> </a:t>
            </a:r>
            <a:r>
              <a:rPr/>
              <a:t>so</a:t>
            </a:r>
            <a:r>
              <a:rPr/>
              <a:t> </a:t>
            </a:r>
            <a:r>
              <a:rPr/>
              <a:t>there</a:t>
            </a:r>
            <a:r>
              <a:rPr/>
              <a:t> </a:t>
            </a:r>
            <a:r>
              <a:rPr/>
              <a:t>is</a:t>
            </a:r>
            <a:r>
              <a:rPr/>
              <a:t> </a:t>
            </a:r>
            <a:r>
              <a:rPr/>
              <a:t>no</a:t>
            </a:r>
            <a:r>
              <a:rPr/>
              <a:t> </a:t>
            </a:r>
            <a:r>
              <a:rPr/>
              <a:t>“</a:t>
            </a:r>
            <a:r>
              <a:rPr/>
              <a:t>program</a:t>
            </a:r>
            <a:r>
              <a:rPr/>
              <a:t>”</a:t>
            </a:r>
            <a:r>
              <a:rPr/>
              <a:t> </a:t>
            </a:r>
            <a:r>
              <a:rPr/>
              <a:t>to</a:t>
            </a:r>
            <a:r>
              <a:rPr/>
              <a:t> </a:t>
            </a:r>
            <a:r>
              <a:rPr/>
              <a:t>run.</a:t>
            </a:r>
            <a:r>
              <a:rPr/>
              <a:t> </a:t>
            </a:r>
            <a:r>
              <a:rPr/>
              <a:t>Here</a:t>
            </a:r>
            <a:r>
              <a:rPr/>
              <a:t> </a:t>
            </a:r>
            <a:r>
              <a:rPr/>
              <a:t>are</a:t>
            </a:r>
            <a:r>
              <a:rPr/>
              <a:t> </a:t>
            </a:r>
            <a:r>
              <a:rPr/>
              <a:t>the</a:t>
            </a:r>
            <a:r>
              <a:rPr/>
              <a:t> </a:t>
            </a:r>
            <a:r>
              <a:rPr/>
              <a:t>steps</a:t>
            </a:r>
            <a:r>
              <a:rPr/>
              <a:t> </a:t>
            </a:r>
            <a:r>
              <a:rPr/>
              <a:t>you</a:t>
            </a:r>
            <a:r>
              <a:rPr/>
              <a:t> </a:t>
            </a:r>
            <a:r>
              <a:rPr/>
              <a:t>need</a:t>
            </a:r>
            <a:r>
              <a:rPr/>
              <a:t> </a:t>
            </a:r>
            <a:r>
              <a:rPr/>
              <a:t>to</a:t>
            </a:r>
            <a:r>
              <a:rPr/>
              <a:t> </a:t>
            </a:r>
            <a:r>
              <a:rPr/>
              <a:t>take</a:t>
            </a:r>
            <a:r>
              <a:rPr/>
              <a:t> </a:t>
            </a:r>
            <a:r>
              <a:rPr/>
              <a:t>to</a:t>
            </a:r>
            <a:r>
              <a:rPr/>
              <a:t> </a:t>
            </a:r>
            <a:r>
              <a:rPr/>
              <a:t>get</a:t>
            </a:r>
            <a:r>
              <a:rPr/>
              <a:t> </a:t>
            </a:r>
            <a:r>
              <a:rPr/>
              <a:t>the</a:t>
            </a:r>
            <a:r>
              <a:rPr/>
              <a:t> </a:t>
            </a:r>
            <a:r>
              <a:rPr/>
              <a:t>data</a:t>
            </a:r>
            <a:r>
              <a:rPr/>
              <a:t> </a:t>
            </a:r>
            <a:r>
              <a:rPr/>
              <a:t>in</a:t>
            </a:r>
            <a:r>
              <a:rPr/>
              <a:t> </a:t>
            </a:r>
            <a:r>
              <a:rPr/>
              <a:t>and</a:t>
            </a:r>
            <a:r>
              <a:rPr/>
              <a:t> </a:t>
            </a:r>
            <a:r>
              <a:rPr/>
              <a:t>produce</a:t>
            </a:r>
            <a:r>
              <a:rPr/>
              <a:t> </a:t>
            </a:r>
            <a:r>
              <a:rPr/>
              <a:t>a</a:t>
            </a:r>
            <a:r>
              <a:rPr/>
              <a:t> </a:t>
            </a:r>
            <a:r>
              <a:rPr/>
              <a:t>simple</a:t>
            </a:r>
            <a:r>
              <a:rPr/>
              <a:t> </a:t>
            </a:r>
            <a:r>
              <a:rPr/>
              <a:t>scatterplot.</a:t>
            </a:r>
          </a:p>
          <a:p>
            <a:pPr lvl="0" marL="0" indent="0">
              <a:buNone/>
            </a:pPr>
          </a:p>
          <a:p>
            <a:pPr lvl="0" marL="0" indent="0">
              <a:buNone/>
            </a:pPr>
            <a:r>
              <a:rPr/>
              <a:t>This</a:t>
            </a:r>
            <a:r>
              <a:rPr/>
              <a:t> </a:t>
            </a:r>
            <a:r>
              <a:rPr/>
              <a:t>is</a:t>
            </a:r>
            <a:r>
              <a:rPr/>
              <a:t> </a:t>
            </a:r>
            <a:r>
              <a:rPr/>
              <a:t>what</a:t>
            </a:r>
            <a:r>
              <a:rPr/>
              <a:t> </a:t>
            </a:r>
            <a:r>
              <a:rPr/>
              <a:t>Tableau</a:t>
            </a:r>
            <a:r>
              <a:rPr/>
              <a:t> </a:t>
            </a:r>
            <a:r>
              <a:rPr/>
              <a:t>looks</a:t>
            </a:r>
            <a:r>
              <a:rPr/>
              <a:t> </a:t>
            </a:r>
            <a:r>
              <a:rPr/>
              <a:t>like</a:t>
            </a:r>
            <a:r>
              <a:rPr/>
              <a:t> </a:t>
            </a:r>
            <a:r>
              <a:rPr/>
              <a:t>when</a:t>
            </a:r>
            <a:r>
              <a:rPr/>
              <a:t> </a:t>
            </a:r>
            <a:r>
              <a:rPr/>
              <a:t>you</a:t>
            </a:r>
            <a:r>
              <a:rPr/>
              <a:t> </a:t>
            </a:r>
            <a:r>
              <a:rPr/>
              <a:t>open</a:t>
            </a:r>
            <a:r>
              <a:rPr/>
              <a:t> </a:t>
            </a:r>
            <a:r>
              <a:rPr/>
              <a:t>it</a:t>
            </a:r>
            <a:r>
              <a:rPr/>
              <a:t> </a:t>
            </a:r>
            <a:r>
              <a:rPr/>
              <a:t>up.</a:t>
            </a:r>
            <a:r>
              <a:rPr/>
              <a:t> </a:t>
            </a:r>
            <a:r>
              <a:rPr/>
              <a:t>It</a:t>
            </a:r>
            <a:r>
              <a:rPr/>
              <a:t> </a:t>
            </a:r>
            <a:r>
              <a:rPr/>
              <a:t>may</a:t>
            </a:r>
            <a:r>
              <a:rPr/>
              <a:t> </a:t>
            </a:r>
            <a:r>
              <a:rPr/>
              <a:t>appear</a:t>
            </a:r>
            <a:r>
              <a:rPr/>
              <a:t> </a:t>
            </a:r>
            <a:r>
              <a:rPr/>
              <a:t>slightly</a:t>
            </a:r>
            <a:r>
              <a:rPr/>
              <a:t> </a:t>
            </a:r>
            <a:r>
              <a:rPr/>
              <a:t>differently</a:t>
            </a:r>
            <a:r>
              <a:rPr/>
              <a:t> </a:t>
            </a:r>
            <a:r>
              <a:rPr/>
              <a:t>on</a:t>
            </a:r>
            <a:r>
              <a:rPr/>
              <a:t> </a:t>
            </a:r>
            <a:r>
              <a:rPr/>
              <a:t>your</a:t>
            </a:r>
            <a:r>
              <a:rPr/>
              <a:t> </a:t>
            </a:r>
            <a:r>
              <a:rPr/>
              <a:t>computer</a:t>
            </a:r>
            <a:r>
              <a:rPr/>
              <a:t> </a:t>
            </a:r>
            <a:r>
              <a:rPr/>
              <a:t>system.</a:t>
            </a:r>
          </a:p>
          <a:p>
            <a:pPr lvl="0" marL="0" indent="0">
              <a:buNone/>
            </a:pPr>
          </a:p>
          <a:p>
            <a:pPr lvl="0" marL="0" indent="0">
              <a:buNone/>
            </a:pPr>
            <a:r>
              <a:rPr/>
              <a:t>Select</a:t>
            </a:r>
            <a:r>
              <a:rPr/>
              <a:t> </a:t>
            </a:r>
            <a:r>
              <a:rPr/>
              <a:t>“</a:t>
            </a:r>
            <a:r>
              <a:rPr/>
              <a:t>Text</a:t>
            </a:r>
            <a:r>
              <a:rPr/>
              <a:t> </a:t>
            </a:r>
            <a:r>
              <a:rPr/>
              <a:t>file</a:t>
            </a:r>
            <a:r>
              <a:rPr/>
              <a:t>”</a:t>
            </a:r>
            <a:r>
              <a:rPr/>
              <a:t> </a:t>
            </a:r>
            <a:r>
              <a:rPr/>
              <a:t>from</a:t>
            </a:r>
            <a:r>
              <a:rPr/>
              <a:t> </a:t>
            </a:r>
            <a:r>
              <a:rPr/>
              <a:t>the</a:t>
            </a:r>
            <a:r>
              <a:rPr/>
              <a:t> </a:t>
            </a:r>
            <a:r>
              <a:rPr/>
              <a:t>left</a:t>
            </a:r>
            <a:r>
              <a:rPr/>
              <a:t> </a:t>
            </a:r>
            <a:r>
              <a:rPr/>
              <a:t>side</a:t>
            </a:r>
            <a:r>
              <a:rPr/>
              <a:t> </a:t>
            </a:r>
            <a:r>
              <a:rPr/>
              <a:t>menu</a:t>
            </a:r>
            <a:r>
              <a:rPr/>
              <a:t> </a:t>
            </a:r>
            <a:r>
              <a:rPr/>
              <a:t>bar</a:t>
            </a:r>
            <a:r>
              <a:rPr/>
              <a:t> </a:t>
            </a:r>
            <a:r>
              <a:rPr/>
              <a:t>or</a:t>
            </a:r>
            <a:r>
              <a:rPr/>
              <a:t> </a:t>
            </a:r>
            <a:r>
              <a:rPr/>
              <a:t>“</a:t>
            </a:r>
            <a:r>
              <a:rPr/>
              <a:t>File</a:t>
            </a:r>
            <a:r>
              <a:rPr/>
              <a:t> </a:t>
            </a:r>
            <a:r>
              <a:rPr/>
              <a:t>|</a:t>
            </a:r>
            <a:r>
              <a:rPr/>
              <a:t> </a:t>
            </a:r>
            <a:r>
              <a:rPr/>
              <a:t>Open</a:t>
            </a:r>
            <a:r>
              <a:rPr/>
              <a:t>”</a:t>
            </a:r>
            <a:r>
              <a:rPr/>
              <a:t> </a:t>
            </a:r>
            <a:r>
              <a:rPr/>
              <a:t>from</a:t>
            </a:r>
            <a:r>
              <a:rPr/>
              <a:t> </a:t>
            </a:r>
            <a:r>
              <a:rPr/>
              <a:t>the</a:t>
            </a:r>
            <a:r>
              <a:rPr/>
              <a:t> </a:t>
            </a:r>
            <a:r>
              <a:rPr/>
              <a:t>main</a:t>
            </a:r>
            <a:r>
              <a:rPr/>
              <a:t> </a:t>
            </a:r>
            <a:r>
              <a:rPr/>
              <a:t>menu.</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4.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5.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6.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statsci.org/data/general/sleep.html" TargetMode="External" /><Relationship Id="rId3" Type="http://schemas.openxmlformats.org/officeDocument/2006/relationships/hyperlink" Target="http://www.statsci.org/data/general/sleep.txt" TargetMode="Externa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5.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6.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7.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8.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image" Target="../media/image9.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 Id="rId3" Type="http://schemas.openxmlformats.org/officeDocument/2006/relationships/image" Target="../media/image10.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11.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12.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image" Target="../media/image13.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 Id="rId3" Type="http://schemas.openxmlformats.org/officeDocument/2006/relationships/image" Target="../media/image14.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 Id="rId3" Type="http://schemas.openxmlformats.org/officeDocument/2006/relationships/image" Target="../media/image15.png"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 Id="rId3" Type="http://schemas.openxmlformats.org/officeDocument/2006/relationships/image" Target="../media/image16.pn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 Id="rId3" Type="http://schemas.openxmlformats.org/officeDocument/2006/relationships/image" Target="../media/image17.png"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 Id="rId3" Type="http://schemas.openxmlformats.org/officeDocument/2006/relationships/image" Target="../media/image18.png"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 Id="rId3" Type="http://schemas.openxmlformats.org/officeDocument/2006/relationships/image" Target="../media/image19.png"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 Id="rId3" Type="http://schemas.openxmlformats.org/officeDocument/2006/relationships/image" Target="../media/image20.png"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 Id="rId3" Type="http://schemas.openxmlformats.org/officeDocument/2006/relationships/image" Target="../media/image21.png"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 Id="rId3" Type="http://schemas.openxmlformats.org/officeDocument/2006/relationships/image" Target="../media/image22.png"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 Id="rId3" Type="http://schemas.openxmlformats.org/officeDocument/2006/relationships/image" Target="../media/image23.png"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 Id="rId3" Type="http://schemas.openxmlformats.org/officeDocument/2006/relationships/image" Target="../media/image24.png"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 Id="rId3" Type="http://schemas.openxmlformats.org/officeDocument/2006/relationships/image" Target="../media/image25.png"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 Id="rId3" Type="http://schemas.openxmlformats.org/officeDocument/2006/relationships/image" Target="../media/image26.png"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 Id="rId3" Type="http://schemas.openxmlformats.org/officeDocument/2006/relationships/image" Target="../media/image27.png"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 Id="rId3" Type="http://schemas.openxmlformats.org/officeDocument/2006/relationships/image" Target="../media/image28.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 Id="rId3" Type="http://schemas.openxmlformats.org/officeDocument/2006/relationships/image" Target="../media/image29.png"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 Id="rId3" Type="http://schemas.openxmlformats.org/officeDocument/2006/relationships/image" Target="../media/image30.png"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 Id="rId3" Type="http://schemas.openxmlformats.org/officeDocument/2006/relationships/image" Target="../media/image31.png"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2.png"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3.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7.xml" /><Relationship Id="rId3" Type="http://schemas.openxmlformats.org/officeDocument/2006/relationships/image" Target="../media/image34.png"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8.xml" /><Relationship Id="rId3" Type="http://schemas.openxmlformats.org/officeDocument/2006/relationships/image" Target="../media/image35.png"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6.png"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9.xml" /><Relationship Id="rId3" Type="http://schemas.openxmlformats.org/officeDocument/2006/relationships/image" Target="../media/image37.png"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0.xml" /><Relationship Id="rId3" Type="http://schemas.openxmlformats.org/officeDocument/2006/relationships/image" Target="../media/image38.png"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1.xml" /><Relationship Id="rId3" Type="http://schemas.openxmlformats.org/officeDocument/2006/relationships/image" Target="../media/image39.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hyperlink" Target="https://dasl.datadescription.com/" TargetMode="External" /><Relationship Id="rId4" Type="http://schemas.openxmlformats.org/officeDocument/2006/relationships/image" Target="../media/image1.png"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0.png"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1.png" /></Relationships>
</file>

<file path=ppt/slides/_rels/slide7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2.png" /></Relationships>
</file>

<file path=ppt/slides/_rels/slide7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2.xml" /><Relationship Id="rId3" Type="http://schemas.openxmlformats.org/officeDocument/2006/relationships/image" Target="../media/image43.png" /></Relationships>
</file>

<file path=ppt/slides/_rels/slide7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3.xml" /><Relationship Id="rId3" Type="http://schemas.openxmlformats.org/officeDocument/2006/relationships/image" Target="../media/image44.png" /></Relationships>
</file>

<file path=ppt/slides/_rels/slide7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2.png" /></Relationships>
</file>

<file path=ppt/slides/_rels/slide8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5.png" /></Relationships>
</file>

<file path=ppt/slides/_rels/slide8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6.png" /></Relationships>
</file>

<file path=ppt/slides/_rels/slide8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7.png" /></Relationships>
</file>

<file path=ppt/slides/_rels/slide8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4.xml" /><Relationship Id="rId3" Type="http://schemas.openxmlformats.org/officeDocument/2006/relationships/image" Target="../media/image22.png" /></Relationships>
</file>

<file path=ppt/slides/_rels/slide8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5.xml" /><Relationship Id="rId3" Type="http://schemas.openxmlformats.org/officeDocument/2006/relationships/image" Target="../media/image23.png" /></Relationships>
</file>

<file path=ppt/slides/_rels/slide8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6.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7.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8.xml" /><Relationship Id="rId3" Type="http://schemas.openxmlformats.org/officeDocument/2006/relationships/image" Target="../media/image48.png" /></Relationships>
</file>

<file path=ppt/slides/_rels/slide9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9.xml" /><Relationship Id="rId3" Type="http://schemas.openxmlformats.org/officeDocument/2006/relationships/image" Target="../media/image49.png" /></Relationships>
</file>

<file path=ppt/slides/_rels/slide9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0.xml" /><Relationship Id="rId3" Type="http://schemas.openxmlformats.org/officeDocument/2006/relationships/image" Target="../media/image50.png" /></Relationships>
</file>

<file path=ppt/slides/_rels/slide9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1.png" /></Relationships>
</file>

<file path=ppt/slides/_rels/slide9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2.png" /></Relationships>
</file>

<file path=ppt/slides/_rels/slide9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1.xml" /><Relationship Id="rId3" Type="http://schemas.openxmlformats.org/officeDocument/2006/relationships/image" Target="../media/image53.png" /></Relationships>
</file>

<file path=ppt/slides/_rels/slide9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2.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Data-viz-01,</a:t>
            </a:r>
            <a:r>
              <a:rPr/>
              <a:t> </a:t>
            </a:r>
            <a:r>
              <a:rPr/>
              <a:t>scatterplots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Preparation,</a:t>
            </a:r>
            <a:r>
              <a:rPr/>
              <a:t> </a:t>
            </a:r>
            <a:r>
              <a:rPr/>
              <a:t>Python</a:t>
            </a:r>
            <a:r>
              <a:rPr/>
              <a:t> </a:t>
            </a:r>
            <a:r>
              <a:rPr/>
              <a:t>code</a:t>
            </a:r>
          </a:p>
        </p:txBody>
      </p:sp>
      <p:sp>
        <p:nvSpPr>
          <p:cNvPr id="3" name="Content Placeholder 2"/>
          <p:cNvSpPr>
            <a:spLocks noGrp="1"/>
          </p:cNvSpPr>
          <p:nvPr>
            <p:ph idx="1"/>
          </p:nvPr>
        </p:nvSpPr>
        <p:spPr/>
        <p:txBody>
          <a:bodyPr/>
          <a:lstStyle/>
          <a:p>
            <a:pPr lvl="0" marL="1270000" indent="0">
              <a:buNone/>
            </a:pPr>
            <a:r>
              <a:rPr sz="1800">
                <a:latin typeface="Courier"/>
              </a:rPr>
              <a:t>http://localhost:8888/?token=defbcdfe24454796470962f1cae834a7c7c8ec78d2c9075f
import pandas as pd
import altair as alt
df = pd.read_csv("data-viz-01/data/saratoga-house-prices.csv")
ch = alt.Chart(df).mark_point().encode(
    x='Age',
    y='Price'
)
ch.save("basic-scatterplot.html")</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Quick</a:t>
            </a:r>
            <a:r>
              <a:rPr/>
              <a:t> </a:t>
            </a:r>
            <a:r>
              <a:rPr/>
              <a:t>quiz</a:t>
            </a:r>
            <a:r>
              <a:rPr/>
              <a:t> </a:t>
            </a:r>
            <a:r>
              <a:rPr/>
              <a:t>(2</a:t>
            </a:r>
            <a:r>
              <a:rPr/>
              <a:t> </a:t>
            </a:r>
            <a:r>
              <a:rPr/>
              <a:t>of</a:t>
            </a:r>
            <a:r>
              <a:rPr/>
              <a:t> </a:t>
            </a:r>
            <a:r>
              <a:rPr/>
              <a:t>4)</a:t>
            </a:r>
          </a:p>
        </p:txBody>
      </p:sp>
      <p:sp>
        <p:nvSpPr>
          <p:cNvPr id="3" name="Content Placeholder 2"/>
          <p:cNvSpPr>
            <a:spLocks noGrp="1"/>
          </p:cNvSpPr>
          <p:nvPr>
            <p:ph idx="1"/>
          </p:nvPr>
        </p:nvSpPr>
        <p:spPr/>
        <p:txBody>
          <a:bodyPr/>
          <a:lstStyle/>
          <a:p>
            <a:pPr lvl="0" marL="0" indent="0">
              <a:buNone/>
            </a:pPr>
            <a:r>
              <a:rPr/>
              <a:t>The log transformation works by (choose the best answer) 1. Stretching all data values equally. 2. Stretching the small values and squeezing the large values. 3. Stretching the large values and squeezing the small values.</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Quick</a:t>
            </a:r>
            <a:r>
              <a:rPr/>
              <a:t> </a:t>
            </a:r>
            <a:r>
              <a:rPr/>
              <a:t>quiz</a:t>
            </a:r>
            <a:r>
              <a:rPr/>
              <a:t> </a:t>
            </a:r>
            <a:r>
              <a:rPr/>
              <a:t>(3</a:t>
            </a:r>
            <a:r>
              <a:rPr/>
              <a:t> </a:t>
            </a:r>
            <a:r>
              <a:rPr/>
              <a:t>of</a:t>
            </a:r>
            <a:r>
              <a:rPr/>
              <a:t> </a:t>
            </a:r>
            <a:r>
              <a:rPr/>
              <a:t>4)</a:t>
            </a:r>
          </a:p>
        </p:txBody>
      </p:sp>
      <p:sp>
        <p:nvSpPr>
          <p:cNvPr id="3" name="Content Placeholder 2"/>
          <p:cNvSpPr>
            <a:spLocks noGrp="1"/>
          </p:cNvSpPr>
          <p:nvPr>
            <p:ph idx="1"/>
          </p:nvPr>
        </p:nvSpPr>
        <p:spPr/>
        <p:txBody>
          <a:bodyPr/>
          <a:lstStyle/>
          <a:p>
            <a:pPr lvl="0" marL="0" indent="0">
              <a:buNone/>
            </a:pPr>
            <a:r>
              <a:rPr/>
              <a:t>Strategies that can sometimes help when you have a lot of problems with overprinting include (choose all that apply) 1. Using open circles 2. Using large size points 3. Using translucent points</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Quick</a:t>
            </a:r>
            <a:r>
              <a:rPr/>
              <a:t> </a:t>
            </a:r>
            <a:r>
              <a:rPr/>
              <a:t>quiz</a:t>
            </a:r>
            <a:r>
              <a:rPr/>
              <a:t> </a:t>
            </a:r>
            <a:r>
              <a:rPr/>
              <a:t>(4</a:t>
            </a:r>
            <a:r>
              <a:rPr/>
              <a:t> </a:t>
            </a:r>
            <a:r>
              <a:rPr/>
              <a:t>of</a:t>
            </a:r>
            <a:r>
              <a:rPr/>
              <a:t> </a:t>
            </a:r>
            <a:r>
              <a:rPr/>
              <a:t>4)</a:t>
            </a:r>
          </a:p>
        </p:txBody>
      </p:sp>
      <p:sp>
        <p:nvSpPr>
          <p:cNvPr id="3" name="Content Placeholder 2"/>
          <p:cNvSpPr>
            <a:spLocks noGrp="1"/>
          </p:cNvSpPr>
          <p:nvPr>
            <p:ph idx="1"/>
          </p:nvPr>
        </p:nvSpPr>
        <p:spPr/>
        <p:txBody>
          <a:bodyPr/>
          <a:lstStyle/>
          <a:p>
            <a:pPr lvl="0" marL="0" indent="0">
              <a:buNone/>
            </a:pPr>
            <a:r>
              <a:rPr/>
              <a:t>The two visual aesthetics that doen’t work well together are (choose the best answer) 1. color and size 2. color and shape 3. size and shape</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Advanced</a:t>
            </a:r>
            <a:r>
              <a:rPr/>
              <a:t> </a:t>
            </a:r>
            <a:r>
              <a:rPr/>
              <a:t>exercise</a:t>
            </a:r>
          </a:p>
        </p:txBody>
      </p:sp>
      <p:sp>
        <p:nvSpPr>
          <p:cNvPr id="3" name="Content Placeholder 2"/>
          <p:cNvSpPr>
            <a:spLocks noGrp="1"/>
          </p:cNvSpPr>
          <p:nvPr>
            <p:ph idx="1"/>
          </p:nvPr>
        </p:nvSpPr>
        <p:spPr/>
        <p:txBody>
          <a:bodyPr/>
          <a:lstStyle/>
          <a:p>
            <a:pPr lvl="1"/>
            <a:r>
              <a:rPr/>
              <a:t>There is a second data set on sleep in mammals. You can find a brief description of this data set at</a:t>
            </a:r>
          </a:p>
          <a:p>
            <a:pPr lvl="2"/>
            <a:r>
              <a:rPr>
                <a:hlinkClick r:id="rId2"/>
              </a:rPr>
              <a:t>http://www.statsci.org/data/general/sleep.html</a:t>
            </a:r>
          </a:p>
          <a:p>
            <a:pPr lvl="1"/>
            <a:r>
              <a:rPr/>
              <a:t>You can download the actual data at</a:t>
            </a:r>
          </a:p>
          <a:p>
            <a:pPr lvl="2"/>
            <a:r>
              <a:rPr>
                <a:hlinkClick r:id="rId3"/>
              </a:rPr>
              <a:t>http://www.statsci.org/data/general/sleep.txt</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Advanced</a:t>
            </a:r>
            <a:r>
              <a:rPr/>
              <a:t> </a:t>
            </a:r>
            <a:r>
              <a:rPr/>
              <a:t>exercise</a:t>
            </a:r>
          </a:p>
        </p:txBody>
      </p:sp>
      <p:sp>
        <p:nvSpPr>
          <p:cNvPr id="3" name="Content Placeholder 2"/>
          <p:cNvSpPr>
            <a:spLocks noGrp="1"/>
          </p:cNvSpPr>
          <p:nvPr>
            <p:ph idx="1"/>
          </p:nvPr>
        </p:nvSpPr>
        <p:spPr/>
        <p:txBody>
          <a:bodyPr/>
          <a:lstStyle/>
          <a:p>
            <a:pPr lvl="1"/>
            <a:r>
              <a:rPr/>
              <a:t>Draw a visualization that illustrates the interrelationships among</a:t>
            </a:r>
          </a:p>
          <a:p>
            <a:pPr lvl="2"/>
            <a:r>
              <a:rPr/>
              <a:t>bodywt, lifespan, gestation</a:t>
            </a:r>
          </a:p>
          <a:p>
            <a:pPr lvl="2"/>
            <a:r>
              <a:rPr/>
              <a:t>bodywt, brainwt, and totalsleep</a:t>
            </a:r>
          </a:p>
          <a:p>
            <a:pPr lvl="2"/>
            <a:r>
              <a:rPr/>
              <a:t>predation, exposure, and totalsleep</a:t>
            </a:r>
          </a:p>
          <a:p>
            <a:pPr lvl="2"/>
            <a:r>
              <a:rPr/>
              <a:t>bodywt, predation, and lifespan</a:t>
            </a:r>
          </a:p>
          <a:p>
            <a:pPr lvl="1"/>
            <a:r>
              <a:rPr/>
              <a:t>Divide the work among different group members</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Summary</a:t>
            </a:r>
          </a:p>
        </p:txBody>
      </p:sp>
      <p:sp>
        <p:nvSpPr>
          <p:cNvPr id="3" name="Content Placeholder 2"/>
          <p:cNvSpPr>
            <a:spLocks noGrp="1"/>
          </p:cNvSpPr>
          <p:nvPr>
            <p:ph idx="1"/>
          </p:nvPr>
        </p:nvSpPr>
        <p:spPr/>
        <p:txBody>
          <a:bodyPr/>
          <a:lstStyle/>
          <a:p>
            <a:pPr lvl="1"/>
            <a:r>
              <a:rPr/>
              <a:t>“A mapping of data to the visual aesthetics of geometries/marks”</a:t>
            </a:r>
          </a:p>
          <a:p>
            <a:pPr lvl="2"/>
            <a:r>
              <a:rPr/>
              <a:t>Points are a type of geometry/mark</a:t>
            </a:r>
          </a:p>
          <a:p>
            <a:pPr lvl="2"/>
            <a:r>
              <a:rPr/>
              <a:t>Aesthetics for points include location, shape, size, color</a:t>
            </a:r>
          </a:p>
          <a:p>
            <a:pPr lvl="1"/>
            <a:r>
              <a:rPr/>
              <a:t>Basic tips</a:t>
            </a:r>
          </a:p>
          <a:p>
            <a:pPr lvl="2"/>
            <a:r>
              <a:rPr/>
              <a:t>Don’t try to squeeze in too much</a:t>
            </a:r>
          </a:p>
          <a:p>
            <a:pPr lvl="2"/>
            <a:r>
              <a:rPr/>
              <a:t>Double up to emphasize</a:t>
            </a:r>
          </a:p>
          <a:p>
            <a:pPr lvl="2"/>
            <a:r>
              <a:rPr/>
              <a:t>Shape is only good for categories</a:t>
            </a:r>
          </a:p>
          <a:p>
            <a:pPr lvl="2"/>
            <a:r>
              <a:rPr/>
              <a:t>Shape and size don’t mix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Preparation,</a:t>
            </a:r>
            <a:r>
              <a:rPr/>
              <a:t> </a:t>
            </a:r>
            <a:r>
              <a:rPr/>
              <a:t>Python</a:t>
            </a:r>
            <a:r>
              <a:rPr/>
              <a:t> </a:t>
            </a:r>
            <a:r>
              <a:rPr/>
              <a:t>plot</a:t>
            </a:r>
          </a:p>
        </p:txBody>
      </p:sp>
      <p:pic>
        <p:nvPicPr>
          <p:cNvPr descr="../images/python/basic-scatterplot.png" id="0" name="Picture 1"/>
          <p:cNvPicPr>
            <a:picLocks noGrp="1" noChangeAspect="1"/>
          </p:cNvPicPr>
          <p:nvPr/>
        </p:nvPicPr>
        <p:blipFill>
          <a:blip r:embed="rId2"/>
          <a:stretch>
            <a:fillRect/>
          </a:stretch>
        </p:blipFill>
        <p:spPr bwMode="auto">
          <a:xfrm>
            <a:off x="2349500" y="1600200"/>
            <a:ext cx="4445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Basic</a:t>
            </a:r>
            <a:r>
              <a:rPr/>
              <a:t> </a:t>
            </a:r>
            <a:r>
              <a:rPr/>
              <a:t>scatterplot</a:t>
            </a:r>
            <a:r>
              <a:rPr/>
              <a:t> </a:t>
            </a:r>
            <a:r>
              <a:rPr/>
              <a:t>using</a:t>
            </a:r>
            <a:r>
              <a:rPr/>
              <a:t> </a:t>
            </a:r>
            <a:r>
              <a:rPr/>
              <a:t>Python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Preparation,</a:t>
            </a:r>
            <a:r>
              <a:rPr/>
              <a:t> </a:t>
            </a:r>
            <a:r>
              <a:rPr/>
              <a:t>R</a:t>
            </a:r>
            <a:r>
              <a:rPr/>
              <a:t> </a:t>
            </a:r>
            <a:r>
              <a:rPr/>
              <a:t>code</a:t>
            </a:r>
          </a:p>
        </p:txBody>
      </p:sp>
      <p:sp>
        <p:nvSpPr>
          <p:cNvPr id="3" name="Content Placeholder 2"/>
          <p:cNvSpPr>
            <a:spLocks noGrp="1"/>
          </p:cNvSpPr>
          <p:nvPr>
            <p:ph idx="1"/>
          </p:nvPr>
        </p:nvSpPr>
        <p:spPr/>
        <p:txBody>
          <a:bodyPr/>
          <a:lstStyle/>
          <a:p>
            <a:pPr lvl="0" marL="0" indent="0">
              <a:buNone/>
            </a:pPr>
            <a:r>
              <a:rPr/>
              <a:t>Here is the R code that will download the data and create a simple scatterplot.</a:t>
            </a:r>
          </a:p>
          <a:p>
            <a:pPr lvl="0" marL="1270000" indent="0">
              <a:buNone/>
            </a:pPr>
            <a:r>
              <a:rPr sz="1800">
                <a:latin typeface="Courier"/>
              </a:rPr>
              <a:t>library(ggplot2)
fn &lt;- "https://dasl.datadescription.com/download/data/3275"
saratoga_houses &lt;- read.table(fn, header=TRUE, sep="\x09")
ggplot(saratoga_houses, aes(x=Age, y=Price)) +
  geom_point()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Preparation,</a:t>
            </a:r>
            <a:r>
              <a:rPr/>
              <a:t> </a:t>
            </a:r>
            <a:r>
              <a:rPr/>
              <a:t>What</a:t>
            </a:r>
            <a:r>
              <a:rPr/>
              <a:t> </a:t>
            </a:r>
            <a:r>
              <a:rPr/>
              <a:t>your</a:t>
            </a:r>
            <a:r>
              <a:rPr/>
              <a:t> </a:t>
            </a:r>
            <a:r>
              <a:rPr/>
              <a:t>scatterplot</a:t>
            </a:r>
            <a:r>
              <a:rPr/>
              <a:t> </a:t>
            </a:r>
            <a:r>
              <a:rPr/>
              <a:t>should</a:t>
            </a:r>
            <a:r>
              <a:rPr/>
              <a:t> </a:t>
            </a:r>
            <a:r>
              <a:rPr/>
              <a:t>look</a:t>
            </a:r>
            <a:r>
              <a:rPr/>
              <a:t> </a:t>
            </a:r>
            <a:r>
              <a:rPr/>
              <a:t>like</a:t>
            </a:r>
            <a:r>
              <a:rPr/>
              <a:t> </a:t>
            </a:r>
            <a:r>
              <a:rPr/>
              <a:t>(R</a:t>
            </a:r>
            <a:r>
              <a:rPr/>
              <a:t> </a:t>
            </a:r>
            <a:r>
              <a:rPr/>
              <a:t>version)</a:t>
            </a:r>
          </a:p>
        </p:txBody>
      </p:sp>
      <p:pic>
        <p:nvPicPr>
          <p:cNvPr descr="../images/r/simple-scatterplot.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Basic</a:t>
            </a:r>
            <a:r>
              <a:rPr/>
              <a:t> </a:t>
            </a:r>
            <a:r>
              <a:rPr/>
              <a:t>scatterplot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Preparation,</a:t>
            </a:r>
            <a:r>
              <a:rPr/>
              <a:t> </a:t>
            </a:r>
            <a:r>
              <a:rPr/>
              <a:t>Importing</a:t>
            </a:r>
            <a:r>
              <a:rPr/>
              <a:t> </a:t>
            </a:r>
            <a:r>
              <a:rPr/>
              <a:t>into</a:t>
            </a:r>
            <a:r>
              <a:rPr/>
              <a:t> </a:t>
            </a:r>
            <a:r>
              <a:rPr/>
              <a:t>Tableau</a:t>
            </a:r>
          </a:p>
        </p:txBody>
      </p:sp>
      <p:pic>
        <p:nvPicPr>
          <p:cNvPr descr="../images/tableau/main-screen.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Tableau</a:t>
            </a:r>
            <a:r>
              <a:rPr/>
              <a:t> </a:t>
            </a:r>
            <a:r>
              <a:rPr/>
              <a:t>software,</a:t>
            </a:r>
            <a:r>
              <a:rPr/>
              <a:t> </a:t>
            </a:r>
            <a:r>
              <a:rPr/>
              <a:t>main</a:t>
            </a:r>
            <a:r>
              <a:rPr/>
              <a:t> </a:t>
            </a:r>
            <a:r>
              <a:rPr/>
              <a:t>screen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Preparation,</a:t>
            </a:r>
            <a:r>
              <a:rPr/>
              <a:t> </a:t>
            </a:r>
            <a:r>
              <a:rPr/>
              <a:t>Importing</a:t>
            </a:r>
            <a:r>
              <a:rPr/>
              <a:t> </a:t>
            </a:r>
            <a:r>
              <a:rPr/>
              <a:t>into</a:t>
            </a:r>
            <a:r>
              <a:rPr/>
              <a:t> </a:t>
            </a:r>
            <a:r>
              <a:rPr/>
              <a:t>Tableau</a:t>
            </a:r>
          </a:p>
        </p:txBody>
      </p:sp>
      <p:pic>
        <p:nvPicPr>
          <p:cNvPr descr="../images/tableau/file-open.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Tableau</a:t>
            </a:r>
            <a:r>
              <a:rPr/>
              <a:t> </a:t>
            </a:r>
            <a:r>
              <a:rPr/>
              <a:t>software,</a:t>
            </a:r>
            <a:r>
              <a:rPr/>
              <a:t> </a:t>
            </a:r>
            <a:r>
              <a:rPr/>
              <a:t>file</a:t>
            </a:r>
            <a:r>
              <a:rPr/>
              <a:t> </a:t>
            </a:r>
            <a:r>
              <a:rPr/>
              <a:t>open</a:t>
            </a:r>
            <a:r>
              <a:rPr/>
              <a:t> </a:t>
            </a:r>
            <a:r>
              <a:rPr/>
              <a:t>dialog</a:t>
            </a:r>
            <a:r>
              <a:rPr/>
              <a:t> </a:t>
            </a:r>
            <a:r>
              <a:rPr/>
              <a:t>box</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Preparation,</a:t>
            </a:r>
            <a:r>
              <a:rPr/>
              <a:t> </a:t>
            </a:r>
            <a:r>
              <a:rPr/>
              <a:t>Importing</a:t>
            </a:r>
            <a:r>
              <a:rPr/>
              <a:t> </a:t>
            </a:r>
            <a:r>
              <a:rPr/>
              <a:t>into</a:t>
            </a:r>
            <a:r>
              <a:rPr/>
              <a:t> </a:t>
            </a:r>
            <a:r>
              <a:rPr/>
              <a:t>Tableau</a:t>
            </a:r>
          </a:p>
        </p:txBody>
      </p:sp>
      <p:pic>
        <p:nvPicPr>
          <p:cNvPr descr="../images/tableau/with-saratoga.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Tableau</a:t>
            </a:r>
            <a:r>
              <a:rPr/>
              <a:t> </a:t>
            </a:r>
            <a:r>
              <a:rPr/>
              <a:t>software</a:t>
            </a:r>
            <a:r>
              <a:rPr/>
              <a:t> </a:t>
            </a:r>
            <a:r>
              <a:rPr/>
              <a:t>with</a:t>
            </a:r>
            <a:r>
              <a:rPr/>
              <a:t> </a:t>
            </a:r>
            <a:r>
              <a:rPr/>
              <a:t>data</a:t>
            </a:r>
            <a:r>
              <a:rPr/>
              <a:t> </a:t>
            </a:r>
            <a:r>
              <a:rPr/>
              <a:t>imported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Preparation,</a:t>
            </a:r>
            <a:r>
              <a:rPr/>
              <a:t> </a:t>
            </a:r>
            <a:r>
              <a:rPr/>
              <a:t>Importing</a:t>
            </a:r>
            <a:r>
              <a:rPr/>
              <a:t> </a:t>
            </a:r>
            <a:r>
              <a:rPr/>
              <a:t>into</a:t>
            </a:r>
            <a:r>
              <a:rPr/>
              <a:t> </a:t>
            </a:r>
            <a:r>
              <a:rPr/>
              <a:t>Tableau</a:t>
            </a:r>
          </a:p>
        </p:txBody>
      </p:sp>
      <p:pic>
        <p:nvPicPr>
          <p:cNvPr descr="../images/tableau/empty-frame.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Tableau</a:t>
            </a:r>
            <a:r>
              <a:rPr/>
              <a:t> </a:t>
            </a:r>
            <a:r>
              <a:rPr/>
              <a:t>software,</a:t>
            </a:r>
            <a:r>
              <a:rPr/>
              <a:t> </a:t>
            </a:r>
            <a:r>
              <a:rPr/>
              <a:t>blank</a:t>
            </a:r>
            <a:r>
              <a:rPr/>
              <a:t> </a:t>
            </a:r>
            <a:r>
              <a:rPr/>
              <a:t>visualization</a:t>
            </a:r>
            <a:r>
              <a:rPr/>
              <a:t> </a:t>
            </a:r>
            <a:r>
              <a:rPr/>
              <a:t>page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Preparation,</a:t>
            </a:r>
            <a:r>
              <a:rPr/>
              <a:t> </a:t>
            </a:r>
            <a:r>
              <a:rPr/>
              <a:t>Importing</a:t>
            </a:r>
            <a:r>
              <a:rPr/>
              <a:t> </a:t>
            </a:r>
            <a:r>
              <a:rPr/>
              <a:t>into</a:t>
            </a:r>
            <a:r>
              <a:rPr/>
              <a:t> </a:t>
            </a:r>
            <a:r>
              <a:rPr/>
              <a:t>Tableau</a:t>
            </a:r>
          </a:p>
        </p:txBody>
      </p:sp>
      <p:pic>
        <p:nvPicPr>
          <p:cNvPr descr="../images/tableau/drag-and-drop.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Tableau</a:t>
            </a:r>
            <a:r>
              <a:rPr/>
              <a:t> </a:t>
            </a:r>
            <a:r>
              <a:rPr/>
              <a:t>software</a:t>
            </a:r>
            <a:r>
              <a:rPr/>
              <a:t> </a:t>
            </a:r>
            <a:r>
              <a:rPr/>
              <a:t>after</a:t>
            </a:r>
            <a:r>
              <a:rPr/>
              <a:t> </a:t>
            </a:r>
            <a:r>
              <a:rPr/>
              <a:t>initial</a:t>
            </a:r>
            <a:r>
              <a:rPr/>
              <a:t> </a:t>
            </a:r>
            <a:r>
              <a:rPr/>
              <a:t>drag</a:t>
            </a:r>
            <a:r>
              <a:rPr/>
              <a:t> </a:t>
            </a:r>
            <a:r>
              <a:rPr/>
              <a:t>and</a:t>
            </a:r>
            <a:r>
              <a:rPr/>
              <a:t> </a:t>
            </a:r>
            <a:r>
              <a:rPr/>
              <a:t>drop</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Preparation,</a:t>
            </a:r>
            <a:r>
              <a:rPr/>
              <a:t> </a:t>
            </a:r>
            <a:r>
              <a:rPr/>
              <a:t>Importing</a:t>
            </a:r>
            <a:r>
              <a:rPr/>
              <a:t> </a:t>
            </a:r>
            <a:r>
              <a:rPr/>
              <a:t>into</a:t>
            </a:r>
            <a:r>
              <a:rPr/>
              <a:t> </a:t>
            </a:r>
            <a:r>
              <a:rPr/>
              <a:t>Tableau</a:t>
            </a:r>
          </a:p>
        </p:txBody>
      </p:sp>
      <p:pic>
        <p:nvPicPr>
          <p:cNvPr descr="../images/tableau/change-to-dimension.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Tableau</a:t>
            </a:r>
            <a:r>
              <a:rPr/>
              <a:t> </a:t>
            </a:r>
            <a:r>
              <a:rPr/>
              <a:t>software</a:t>
            </a:r>
            <a:r>
              <a:rPr/>
              <a:t> </a:t>
            </a:r>
            <a:r>
              <a:rPr/>
              <a:t>changing</a:t>
            </a:r>
            <a:r>
              <a:rPr/>
              <a:t> </a:t>
            </a:r>
            <a:r>
              <a:rPr/>
              <a:t>from</a:t>
            </a:r>
            <a:r>
              <a:rPr/>
              <a:t> </a:t>
            </a:r>
            <a:r>
              <a:rPr/>
              <a:t>measure</a:t>
            </a:r>
            <a:r>
              <a:rPr/>
              <a:t> </a:t>
            </a:r>
            <a:r>
              <a:rPr/>
              <a:t>to</a:t>
            </a:r>
            <a:r>
              <a:rPr/>
              <a:t> </a:t>
            </a:r>
            <a:r>
              <a:rPr/>
              <a:t>dimension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1270000" indent="0">
              <a:buNone/>
            </a:pPr>
            <a:r>
              <a:rPr sz="1800">
                <a:latin typeface="Courier"/>
              </a:rPr>
              <a:t>redraw_graphs &lt;-</a:t>
            </a:r>
            <a:r>
              <a:rPr sz="1800">
                <a:solidFill>
                  <a:srgbClr val="4070A0"/>
                </a:solidFill>
                <a:latin typeface="Courier"/>
              </a:rPr>
              <a:t> </a:t>
            </a:r>
            <a:r>
              <a:rPr sz="1800">
                <a:solidFill>
                  <a:srgbClr val="007020"/>
                </a:solidFill>
                <a:latin typeface="Courier"/>
              </a:rPr>
              <a:t>FALSE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Preparation,</a:t>
            </a:r>
            <a:r>
              <a:rPr/>
              <a:t> </a:t>
            </a:r>
            <a:r>
              <a:rPr/>
              <a:t>Importing</a:t>
            </a:r>
            <a:r>
              <a:rPr/>
              <a:t> </a:t>
            </a:r>
            <a:r>
              <a:rPr/>
              <a:t>into</a:t>
            </a:r>
            <a:r>
              <a:rPr/>
              <a:t> </a:t>
            </a:r>
            <a:r>
              <a:rPr/>
              <a:t>Tableau</a:t>
            </a:r>
          </a:p>
        </p:txBody>
      </p:sp>
      <p:pic>
        <p:nvPicPr>
          <p:cNvPr descr="../images/tableau/basic-scatterplot.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Tableau</a:t>
            </a:r>
            <a:r>
              <a:rPr/>
              <a:t> </a:t>
            </a:r>
            <a:r>
              <a:rPr/>
              <a:t>software</a:t>
            </a:r>
            <a:r>
              <a:rPr/>
              <a:t> </a:t>
            </a:r>
            <a:r>
              <a:rPr/>
              <a:t>changing</a:t>
            </a:r>
            <a:r>
              <a:rPr/>
              <a:t> </a:t>
            </a:r>
            <a:r>
              <a:rPr/>
              <a:t>from</a:t>
            </a:r>
            <a:r>
              <a:rPr/>
              <a:t> </a:t>
            </a:r>
            <a:r>
              <a:rPr/>
              <a:t>measure</a:t>
            </a:r>
            <a:r>
              <a:rPr/>
              <a:t> </a:t>
            </a:r>
            <a:r>
              <a:rPr/>
              <a:t>to</a:t>
            </a:r>
            <a:r>
              <a:rPr/>
              <a:t> </a:t>
            </a:r>
            <a:r>
              <a:rPr/>
              <a:t>dimension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Evaluation,</a:t>
            </a:r>
            <a:r>
              <a:rPr/>
              <a:t> </a:t>
            </a:r>
            <a:r>
              <a:rPr/>
              <a:t>Which</a:t>
            </a:r>
            <a:r>
              <a:rPr/>
              <a:t> </a:t>
            </a:r>
            <a:r>
              <a:rPr/>
              <a:t>is</a:t>
            </a:r>
            <a:r>
              <a:rPr/>
              <a:t> </a:t>
            </a:r>
            <a:r>
              <a:rPr/>
              <a:t>better?</a:t>
            </a:r>
            <a:r>
              <a:rPr/>
              <a:t> </a:t>
            </a:r>
            <a:r>
              <a:rPr/>
              <a:t>A</a:t>
            </a:r>
            <a:r>
              <a:rPr/>
              <a:t> </a:t>
            </a:r>
            <a:r>
              <a:rPr/>
              <a:t>bar</a:t>
            </a:r>
            <a:r>
              <a:rPr/>
              <a:t> </a:t>
            </a:r>
            <a:r>
              <a:rPr/>
              <a:t>chart…</a:t>
            </a:r>
          </a:p>
        </p:txBody>
      </p:sp>
      <p:pic>
        <p:nvPicPr>
          <p:cNvPr descr="../images\r\bar-chart-1.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r>
              <a:rPr/>
              <a:t> </a:t>
            </a:r>
            <a:r>
              <a:rPr/>
              <a:t>with</a:t>
            </a:r>
            <a:r>
              <a:rPr/>
              <a:t> </a:t>
            </a:r>
            <a:r>
              <a:rPr/>
              <a:t>four</a:t>
            </a:r>
            <a:r>
              <a:rPr/>
              <a:t> </a:t>
            </a:r>
            <a:r>
              <a:rPr/>
              <a:t>bars</a:t>
            </a:r>
            <a:r>
              <a:rPr/>
              <a:t> </a:t>
            </a:r>
            <a:r>
              <a:rPr/>
              <a:t>side</a:t>
            </a:r>
            <a:r>
              <a:rPr/>
              <a:t> </a:t>
            </a:r>
            <a:r>
              <a:rPr/>
              <a:t>by</a:t>
            </a:r>
            <a:r>
              <a:rPr/>
              <a:t> </a:t>
            </a:r>
            <a:r>
              <a:rPr/>
              <a:t>side</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Evaluation,</a:t>
            </a:r>
            <a:r>
              <a:rPr/>
              <a:t> </a:t>
            </a:r>
            <a:r>
              <a:rPr/>
              <a:t>…</a:t>
            </a:r>
            <a:r>
              <a:rPr/>
              <a:t> </a:t>
            </a:r>
            <a:r>
              <a:rPr/>
              <a:t>a</a:t>
            </a:r>
            <a:r>
              <a:rPr/>
              <a:t> </a:t>
            </a:r>
            <a:r>
              <a:rPr/>
              <a:t>stacked</a:t>
            </a:r>
            <a:r>
              <a:rPr/>
              <a:t> </a:t>
            </a:r>
            <a:r>
              <a:rPr/>
              <a:t>bar</a:t>
            </a:r>
            <a:r>
              <a:rPr/>
              <a:t> </a:t>
            </a:r>
            <a:r>
              <a:rPr/>
              <a:t>chart,</a:t>
            </a:r>
            <a:r>
              <a:rPr/>
              <a:t> </a:t>
            </a:r>
            <a:r>
              <a:rPr/>
              <a:t>…</a:t>
            </a:r>
          </a:p>
        </p:txBody>
      </p:sp>
      <p:pic>
        <p:nvPicPr>
          <p:cNvPr descr="../images\r\bar-chart-2.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r>
              <a:rPr/>
              <a:t> </a:t>
            </a:r>
            <a:r>
              <a:rPr/>
              <a:t>four</a:t>
            </a:r>
            <a:r>
              <a:rPr/>
              <a:t> </a:t>
            </a:r>
            <a:r>
              <a:rPr/>
              <a:t>bars</a:t>
            </a:r>
            <a:r>
              <a:rPr/>
              <a:t> </a:t>
            </a:r>
            <a:r>
              <a:rPr/>
              <a:t>stacked</a:t>
            </a:r>
            <a:r>
              <a:rPr/>
              <a:t> </a:t>
            </a:r>
            <a:r>
              <a:rPr/>
              <a:t>in</a:t>
            </a:r>
            <a:r>
              <a:rPr/>
              <a:t> </a:t>
            </a:r>
            <a:r>
              <a:rPr/>
              <a:t>a</a:t>
            </a:r>
            <a:r>
              <a:rPr/>
              <a:t> </a:t>
            </a:r>
            <a:r>
              <a:rPr/>
              <a:t>single</a:t>
            </a:r>
            <a:r>
              <a:rPr/>
              <a:t> </a:t>
            </a:r>
            <a:r>
              <a:rPr/>
              <a:t>column</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Evaluation,</a:t>
            </a:r>
            <a:r>
              <a:rPr/>
              <a:t> </a:t>
            </a:r>
            <a:r>
              <a:rPr/>
              <a:t>…</a:t>
            </a:r>
            <a:r>
              <a:rPr/>
              <a:t> </a:t>
            </a:r>
            <a:r>
              <a:rPr/>
              <a:t>or</a:t>
            </a:r>
            <a:r>
              <a:rPr/>
              <a:t> </a:t>
            </a:r>
            <a:r>
              <a:rPr/>
              <a:t>a</a:t>
            </a:r>
            <a:r>
              <a:rPr/>
              <a:t> </a:t>
            </a:r>
            <a:r>
              <a:rPr/>
              <a:t>pie</a:t>
            </a:r>
            <a:r>
              <a:rPr/>
              <a:t> </a:t>
            </a:r>
            <a:r>
              <a:rPr/>
              <a:t>chart</a:t>
            </a:r>
          </a:p>
        </p:txBody>
      </p:sp>
      <p:pic>
        <p:nvPicPr>
          <p:cNvPr descr="../images\r\pie-chart-1.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Pie</a:t>
            </a:r>
            <a:r>
              <a:rPr/>
              <a:t> </a:t>
            </a:r>
            <a:r>
              <a:rPr/>
              <a:t>chart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Evaluation,</a:t>
            </a:r>
            <a:r>
              <a:rPr/>
              <a:t> </a:t>
            </a:r>
            <a:r>
              <a:rPr/>
              <a:t>Better</a:t>
            </a:r>
            <a:r>
              <a:rPr/>
              <a:t> </a:t>
            </a:r>
            <a:r>
              <a:rPr/>
              <a:t>in</a:t>
            </a:r>
            <a:r>
              <a:rPr/>
              <a:t> </a:t>
            </a:r>
            <a:r>
              <a:rPr/>
              <a:t>what</a:t>
            </a:r>
            <a:r>
              <a:rPr/>
              <a:t> </a:t>
            </a:r>
            <a:r>
              <a:rPr/>
              <a:t>way?</a:t>
            </a:r>
          </a:p>
        </p:txBody>
      </p:sp>
      <p:sp>
        <p:nvSpPr>
          <p:cNvPr id="3" name="Content Placeholder 2"/>
          <p:cNvSpPr>
            <a:spLocks noGrp="1"/>
          </p:cNvSpPr>
          <p:nvPr>
            <p:ph idx="1"/>
          </p:nvPr>
        </p:nvSpPr>
        <p:spPr/>
        <p:txBody>
          <a:bodyPr/>
          <a:lstStyle/>
          <a:p>
            <a:pPr lvl="1"/>
            <a:r>
              <a:rPr/>
              <a:t>Two most important criteria</a:t>
            </a:r>
          </a:p>
          <a:p>
            <a:pPr lvl="2"/>
            <a:r>
              <a:rPr/>
              <a:t>Speed</a:t>
            </a:r>
          </a:p>
          <a:p>
            <a:pPr lvl="2"/>
            <a:r>
              <a:rPr/>
              <a:t>Accuracy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Evaluation,</a:t>
            </a:r>
            <a:r>
              <a:rPr/>
              <a:t> </a:t>
            </a:r>
            <a:r>
              <a:rPr/>
              <a:t>Which</a:t>
            </a:r>
            <a:r>
              <a:rPr/>
              <a:t> </a:t>
            </a:r>
            <a:r>
              <a:rPr/>
              <a:t>percentage</a:t>
            </a:r>
            <a:r>
              <a:rPr/>
              <a:t> </a:t>
            </a:r>
            <a:r>
              <a:rPr/>
              <a:t>is</a:t>
            </a:r>
            <a:r>
              <a:rPr/>
              <a:t> </a:t>
            </a:r>
            <a:r>
              <a:rPr/>
              <a:t>larger?</a:t>
            </a:r>
            <a:r>
              <a:rPr/>
              <a:t> </a:t>
            </a:r>
            <a:r>
              <a:rPr/>
              <a:t>Bar</a:t>
            </a:r>
            <a:r>
              <a:rPr/>
              <a:t> </a:t>
            </a:r>
            <a:r>
              <a:rPr/>
              <a:t>chart</a:t>
            </a:r>
            <a:r>
              <a:rPr/>
              <a:t> </a:t>
            </a:r>
            <a:r>
              <a:rPr/>
              <a:t>is</a:t>
            </a:r>
            <a:r>
              <a:rPr/>
              <a:t> </a:t>
            </a:r>
            <a:r>
              <a:rPr/>
              <a:t>best!</a:t>
            </a:r>
          </a:p>
        </p:txBody>
      </p:sp>
      <p:pic>
        <p:nvPicPr>
          <p:cNvPr descr="../images\r\bar-chart-3.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r>
              <a:rPr/>
              <a:t> </a:t>
            </a:r>
            <a:r>
              <a:rPr/>
              <a:t>projecting</a:t>
            </a:r>
            <a:r>
              <a:rPr/>
              <a:t> </a:t>
            </a:r>
            <a:r>
              <a:rPr/>
              <a:t>one</a:t>
            </a:r>
            <a:r>
              <a:rPr/>
              <a:t> </a:t>
            </a:r>
            <a:r>
              <a:rPr/>
              <a:t>bar</a:t>
            </a:r>
            <a:r>
              <a:rPr/>
              <a:t> </a:t>
            </a:r>
            <a:r>
              <a:rPr/>
              <a:t>to</a:t>
            </a:r>
            <a:r>
              <a:rPr/>
              <a:t> </a:t>
            </a:r>
            <a:r>
              <a:rPr/>
              <a:t>another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Evaluation,</a:t>
            </a:r>
            <a:r>
              <a:rPr/>
              <a:t> </a:t>
            </a:r>
            <a:r>
              <a:rPr/>
              <a:t>Second</a:t>
            </a:r>
            <a:r>
              <a:rPr/>
              <a:t> </a:t>
            </a:r>
            <a:r>
              <a:rPr/>
              <a:t>best,</a:t>
            </a:r>
            <a:r>
              <a:rPr/>
              <a:t> </a:t>
            </a:r>
            <a:r>
              <a:rPr/>
              <a:t>stacked</a:t>
            </a:r>
            <a:r>
              <a:rPr/>
              <a:t> </a:t>
            </a:r>
            <a:r>
              <a:rPr/>
              <a:t>bar</a:t>
            </a:r>
            <a:r>
              <a:rPr/>
              <a:t> </a:t>
            </a:r>
            <a:r>
              <a:rPr/>
              <a:t>chart</a:t>
            </a:r>
          </a:p>
        </p:txBody>
      </p:sp>
      <p:pic>
        <p:nvPicPr>
          <p:cNvPr descr="../images\r\bar-chart-4.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comparing</a:t>
            </a:r>
            <a:r>
              <a:rPr/>
              <a:t> </a:t>
            </a:r>
            <a:r>
              <a:rPr/>
              <a:t>lengths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Evaluation,</a:t>
            </a:r>
            <a:r>
              <a:rPr/>
              <a:t> </a:t>
            </a:r>
            <a:r>
              <a:rPr/>
              <a:t>Worst,</a:t>
            </a:r>
            <a:r>
              <a:rPr/>
              <a:t> </a:t>
            </a:r>
            <a:r>
              <a:rPr/>
              <a:t>pie</a:t>
            </a:r>
            <a:r>
              <a:rPr/>
              <a:t> </a:t>
            </a:r>
            <a:r>
              <a:rPr/>
              <a:t>chart</a:t>
            </a:r>
          </a:p>
        </p:txBody>
      </p:sp>
      <p:pic>
        <p:nvPicPr>
          <p:cNvPr descr="../images\r\pie-chart-2.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Pie</a:t>
            </a:r>
            <a:r>
              <a:rPr/>
              <a:t> </a:t>
            </a:r>
            <a:r>
              <a:rPr/>
              <a:t>chart,</a:t>
            </a:r>
            <a:r>
              <a:rPr/>
              <a:t> </a:t>
            </a:r>
            <a:r>
              <a:rPr/>
              <a:t>comparing</a:t>
            </a:r>
            <a:r>
              <a:rPr/>
              <a:t> </a:t>
            </a:r>
            <a:r>
              <a:rPr/>
              <a:t>two</a:t>
            </a:r>
            <a:r>
              <a:rPr/>
              <a:t> </a:t>
            </a:r>
            <a:r>
              <a:rPr/>
              <a:t>angles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Evaluation,</a:t>
            </a:r>
            <a:r>
              <a:rPr/>
              <a:t> </a:t>
            </a:r>
            <a:r>
              <a:rPr/>
              <a:t>What</a:t>
            </a:r>
            <a:r>
              <a:rPr/>
              <a:t> </a:t>
            </a:r>
            <a:r>
              <a:rPr/>
              <a:t>fraction</a:t>
            </a:r>
            <a:r>
              <a:rPr/>
              <a:t> </a:t>
            </a:r>
            <a:r>
              <a:rPr/>
              <a:t>of</a:t>
            </a:r>
            <a:r>
              <a:rPr/>
              <a:t> </a:t>
            </a:r>
            <a:r>
              <a:rPr/>
              <a:t>people</a:t>
            </a:r>
            <a:r>
              <a:rPr/>
              <a:t> </a:t>
            </a:r>
            <a:r>
              <a:rPr/>
              <a:t>are</a:t>
            </a:r>
            <a:r>
              <a:rPr/>
              <a:t> </a:t>
            </a:r>
            <a:r>
              <a:rPr/>
              <a:t>single?</a:t>
            </a:r>
            <a:r>
              <a:rPr/>
              <a:t> </a:t>
            </a:r>
            <a:r>
              <a:rPr/>
              <a:t>Best</a:t>
            </a:r>
            <a:r>
              <a:rPr/>
              <a:t> </a:t>
            </a:r>
            <a:r>
              <a:rPr/>
              <a:t>is</a:t>
            </a:r>
            <a:r>
              <a:rPr/>
              <a:t> </a:t>
            </a:r>
            <a:r>
              <a:rPr/>
              <a:t>pie</a:t>
            </a:r>
            <a:r>
              <a:rPr/>
              <a:t> </a:t>
            </a:r>
            <a:r>
              <a:rPr/>
              <a:t>chart</a:t>
            </a:r>
          </a:p>
        </p:txBody>
      </p:sp>
      <p:pic>
        <p:nvPicPr>
          <p:cNvPr descr="../images\r\pie-chart-3.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Pie</a:t>
            </a:r>
            <a:r>
              <a:rPr/>
              <a:t> </a:t>
            </a:r>
            <a:r>
              <a:rPr/>
              <a:t>chart,</a:t>
            </a:r>
            <a:r>
              <a:rPr/>
              <a:t> </a:t>
            </a:r>
            <a:r>
              <a:rPr/>
              <a:t>estimating</a:t>
            </a:r>
            <a:r>
              <a:rPr/>
              <a:t> </a:t>
            </a:r>
            <a:r>
              <a:rPr/>
              <a:t>a</a:t>
            </a:r>
            <a:r>
              <a:rPr/>
              <a:t> </a:t>
            </a:r>
            <a:r>
              <a:rPr/>
              <a:t>percentage</a:t>
            </a:r>
            <a:r>
              <a:rPr/>
              <a:t> </a:t>
            </a:r>
            <a:r>
              <a:rPr/>
              <a:t>for</a:t>
            </a:r>
            <a:r>
              <a:rPr/>
              <a:t> </a:t>
            </a:r>
            <a:r>
              <a:rPr/>
              <a:t>one</a:t>
            </a:r>
            <a:r>
              <a:rPr/>
              <a:t> </a:t>
            </a:r>
            <a:r>
              <a:rPr/>
              <a:t>wedge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Evaluation,</a:t>
            </a:r>
            <a:r>
              <a:rPr/>
              <a:t> </a:t>
            </a:r>
            <a:r>
              <a:rPr/>
              <a:t>For</a:t>
            </a:r>
            <a:r>
              <a:rPr/>
              <a:t> </a:t>
            </a:r>
            <a:r>
              <a:rPr/>
              <a:t>a</a:t>
            </a:r>
            <a:r>
              <a:rPr/>
              <a:t> </a:t>
            </a:r>
            <a:r>
              <a:rPr/>
              <a:t>percentage</a:t>
            </a:r>
            <a:r>
              <a:rPr/>
              <a:t> </a:t>
            </a:r>
            <a:r>
              <a:rPr/>
              <a:t>question,</a:t>
            </a:r>
            <a:r>
              <a:rPr/>
              <a:t> </a:t>
            </a:r>
            <a:r>
              <a:rPr/>
              <a:t>the</a:t>
            </a:r>
            <a:r>
              <a:rPr/>
              <a:t> </a:t>
            </a:r>
            <a:r>
              <a:rPr/>
              <a:t>stacked</a:t>
            </a:r>
            <a:r>
              <a:rPr/>
              <a:t> </a:t>
            </a:r>
            <a:r>
              <a:rPr/>
              <a:t>bar</a:t>
            </a:r>
            <a:r>
              <a:rPr/>
              <a:t> </a:t>
            </a:r>
            <a:r>
              <a:rPr/>
              <a:t>chart</a:t>
            </a:r>
            <a:r>
              <a:rPr/>
              <a:t> </a:t>
            </a:r>
            <a:r>
              <a:rPr/>
              <a:t>is</a:t>
            </a:r>
            <a:r>
              <a:rPr/>
              <a:t> </a:t>
            </a:r>
            <a:r>
              <a:rPr/>
              <a:t>second</a:t>
            </a:r>
            <a:r>
              <a:rPr/>
              <a:t> </a:t>
            </a:r>
            <a:r>
              <a:rPr/>
              <a:t>best</a:t>
            </a:r>
          </a:p>
        </p:txBody>
      </p:sp>
      <p:pic>
        <p:nvPicPr>
          <p:cNvPr descr="../images\r\bar-chart-5.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estimating</a:t>
            </a:r>
            <a:r>
              <a:rPr/>
              <a:t> </a:t>
            </a:r>
            <a:r>
              <a:rPr/>
              <a:t>percentage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r>
              <a:rPr/>
              <a:t> </a:t>
            </a:r>
            <a:r>
              <a:rPr/>
              <a:t>Modules</a:t>
            </a:r>
          </a:p>
        </p:txBody>
      </p:sp>
      <p:sp>
        <p:nvSpPr>
          <p:cNvPr id="3" name="Content Placeholder 2"/>
          <p:cNvSpPr>
            <a:spLocks noGrp="1"/>
          </p:cNvSpPr>
          <p:nvPr>
            <p:ph idx="1"/>
          </p:nvPr>
        </p:nvSpPr>
        <p:spPr/>
        <p:txBody>
          <a:bodyPr/>
          <a:lstStyle/>
          <a:p>
            <a:pPr lvl="1"/>
            <a:r>
              <a:rPr/>
              <a:t>Data-viz-01, Scatterplots</a:t>
            </a:r>
          </a:p>
          <a:p>
            <a:pPr lvl="1"/>
            <a:r>
              <a:rPr/>
              <a:t>Data-viz-02, Bar charts</a:t>
            </a:r>
          </a:p>
          <a:p>
            <a:pPr lvl="1"/>
            <a:r>
              <a:rPr/>
              <a:t>Data-viz-03, Line plots</a:t>
            </a:r>
          </a:p>
          <a:p>
            <a:pPr lvl="1"/>
            <a:r>
              <a:rPr/>
              <a:t>Data-viz-04, Surface plots</a:t>
            </a:r>
          </a:p>
          <a:p>
            <a:pPr lvl="1"/>
            <a:r>
              <a:rPr/>
              <a:t>Data-viz-05, Maps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Evaluation,</a:t>
            </a:r>
            <a:r>
              <a:rPr/>
              <a:t> </a:t>
            </a:r>
            <a:r>
              <a:rPr/>
              <a:t>The</a:t>
            </a:r>
            <a:r>
              <a:rPr/>
              <a:t> </a:t>
            </a:r>
            <a:r>
              <a:rPr/>
              <a:t>side-by-side</a:t>
            </a:r>
            <a:r>
              <a:rPr/>
              <a:t> </a:t>
            </a:r>
            <a:r>
              <a:rPr/>
              <a:t>bar</a:t>
            </a:r>
            <a:r>
              <a:rPr/>
              <a:t> </a:t>
            </a:r>
            <a:r>
              <a:rPr/>
              <a:t>chart</a:t>
            </a:r>
            <a:r>
              <a:rPr/>
              <a:t> </a:t>
            </a:r>
            <a:r>
              <a:rPr/>
              <a:t>is</a:t>
            </a:r>
            <a:r>
              <a:rPr/>
              <a:t> </a:t>
            </a:r>
            <a:r>
              <a:rPr/>
              <a:t>hopeless</a:t>
            </a:r>
            <a:r>
              <a:rPr/>
              <a:t> </a:t>
            </a:r>
            <a:r>
              <a:rPr/>
              <a:t>for</a:t>
            </a:r>
            <a:r>
              <a:rPr/>
              <a:t> </a:t>
            </a:r>
            <a:r>
              <a:rPr/>
              <a:t>percentage</a:t>
            </a:r>
            <a:r>
              <a:rPr/>
              <a:t> </a:t>
            </a:r>
            <a:r>
              <a:rPr/>
              <a:t>questions.</a:t>
            </a:r>
          </a:p>
        </p:txBody>
      </p:sp>
      <p:pic>
        <p:nvPicPr>
          <p:cNvPr descr="../images\r\bar-chart-6.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r>
              <a:rPr/>
              <a:t> </a:t>
            </a:r>
            <a:r>
              <a:rPr/>
              <a:t>trying</a:t>
            </a:r>
            <a:r>
              <a:rPr/>
              <a:t> </a:t>
            </a:r>
            <a:r>
              <a:rPr/>
              <a:t>to</a:t>
            </a:r>
            <a:r>
              <a:rPr/>
              <a:t> </a:t>
            </a:r>
            <a:r>
              <a:rPr/>
              <a:t>assess</a:t>
            </a:r>
            <a:r>
              <a:rPr/>
              <a:t> </a:t>
            </a:r>
            <a:r>
              <a:rPr/>
              <a:t>percentage</a:t>
            </a:r>
            <a:r>
              <a:rPr/>
              <a:t> </a:t>
            </a:r>
            <a:r>
              <a:rPr/>
              <a:t>questions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Evaluation,</a:t>
            </a:r>
            <a:r>
              <a:rPr/>
              <a:t> </a:t>
            </a:r>
            <a:r>
              <a:rPr/>
              <a:t>Improvements</a:t>
            </a:r>
            <a:r>
              <a:rPr/>
              <a:t> </a:t>
            </a:r>
            <a:r>
              <a:rPr/>
              <a:t>to</a:t>
            </a:r>
            <a:r>
              <a:rPr/>
              <a:t> </a:t>
            </a:r>
            <a:r>
              <a:rPr/>
              <a:t>the</a:t>
            </a:r>
            <a:r>
              <a:rPr/>
              <a:t> </a:t>
            </a:r>
            <a:r>
              <a:rPr/>
              <a:t>“</a:t>
            </a:r>
            <a:r>
              <a:rPr/>
              <a:t>hopeless</a:t>
            </a:r>
            <a:r>
              <a:rPr/>
              <a:t>”</a:t>
            </a:r>
            <a:r>
              <a:rPr/>
              <a:t> </a:t>
            </a:r>
            <a:r>
              <a:rPr/>
              <a:t>bar</a:t>
            </a:r>
            <a:r>
              <a:rPr/>
              <a:t> </a:t>
            </a:r>
            <a:r>
              <a:rPr/>
              <a:t>chart</a:t>
            </a:r>
          </a:p>
        </p:txBody>
      </p:sp>
      <p:pic>
        <p:nvPicPr>
          <p:cNvPr descr="../images\r\bar-chart-7.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r>
              <a:rPr/>
              <a:t> </a:t>
            </a:r>
            <a:r>
              <a:rPr/>
              <a:t>with</a:t>
            </a:r>
            <a:r>
              <a:rPr/>
              <a:t> </a:t>
            </a:r>
            <a:r>
              <a:rPr/>
              <a:t>bars</a:t>
            </a:r>
            <a:r>
              <a:rPr/>
              <a:t> </a:t>
            </a:r>
            <a:r>
              <a:rPr/>
              <a:t>re-ordered</a:t>
            </a:r>
            <a:r>
              <a:rPr/>
              <a:t> </a:t>
            </a:r>
            <a:r>
              <a:rPr/>
              <a:t>and</a:t>
            </a:r>
            <a:r>
              <a:rPr/>
              <a:t> </a:t>
            </a:r>
            <a:r>
              <a:rPr/>
              <a:t>a</a:t>
            </a:r>
            <a:r>
              <a:rPr/>
              <a:t> </a:t>
            </a:r>
            <a:r>
              <a:rPr/>
              <a:t>percentage</a:t>
            </a:r>
            <a:r>
              <a:rPr/>
              <a:t> </a:t>
            </a:r>
            <a:r>
              <a:rPr/>
              <a:t>value</a:t>
            </a:r>
            <a:r>
              <a:rPr/>
              <a:t> </a:t>
            </a:r>
            <a:r>
              <a:rPr/>
              <a:t>on</a:t>
            </a:r>
            <a:r>
              <a:rPr/>
              <a:t> </a:t>
            </a:r>
            <a:r>
              <a:rPr/>
              <a:t>the</a:t>
            </a:r>
            <a:r>
              <a:rPr/>
              <a:t> </a:t>
            </a:r>
            <a:r>
              <a:rPr/>
              <a:t>Y</a:t>
            </a:r>
            <a:r>
              <a:rPr/>
              <a:t> </a:t>
            </a:r>
            <a:r>
              <a:rPr/>
              <a:t>axis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r>
              <a:rPr/>
              <a:t> </a:t>
            </a:r>
            <a:r>
              <a:rPr/>
              <a:t>(1</a:t>
            </a:r>
            <a:r>
              <a:rPr/>
              <a:t> </a:t>
            </a:r>
            <a:r>
              <a:rPr/>
              <a:t>of</a:t>
            </a:r>
            <a:r>
              <a:rPr/>
              <a:t> </a:t>
            </a:r>
            <a:r>
              <a:rPr/>
              <a:t>2)</a:t>
            </a:r>
          </a:p>
        </p:txBody>
      </p:sp>
      <p:pic>
        <p:nvPicPr>
          <p:cNvPr descr="../images/external/arctic-ice-scatterplot.png" id="0" name="Picture 1"/>
          <p:cNvPicPr>
            <a:picLocks noGrp="1" noChangeAspect="1"/>
          </p:cNvPicPr>
          <p:nvPr/>
        </p:nvPicPr>
        <p:blipFill>
          <a:blip r:embed="rId3"/>
          <a:stretch>
            <a:fillRect/>
          </a:stretch>
        </p:blipFill>
        <p:spPr bwMode="auto">
          <a:xfrm>
            <a:off x="457200" y="1663700"/>
            <a:ext cx="8229600" cy="38989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Scatterplot</a:t>
            </a:r>
            <a:r>
              <a:rPr/>
              <a:t> </a:t>
            </a:r>
            <a:r>
              <a:rPr/>
              <a:t>of</a:t>
            </a:r>
            <a:r>
              <a:rPr/>
              <a:t> </a:t>
            </a:r>
            <a:r>
              <a:rPr/>
              <a:t>Arctic</a:t>
            </a:r>
            <a:r>
              <a:rPr/>
              <a:t> </a:t>
            </a:r>
            <a:r>
              <a:rPr/>
              <a:t>ice</a:t>
            </a:r>
            <a:r>
              <a:rPr/>
              <a:t> </a:t>
            </a:r>
            <a:r>
              <a:rPr/>
              <a:t>levels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r>
              <a:rPr/>
              <a:t> </a:t>
            </a:r>
            <a:r>
              <a:rPr/>
              <a:t>(2</a:t>
            </a:r>
            <a:r>
              <a:rPr/>
              <a:t> </a:t>
            </a:r>
            <a:r>
              <a:rPr/>
              <a:t>of</a:t>
            </a:r>
            <a:r>
              <a:rPr/>
              <a:t> </a:t>
            </a:r>
            <a:r>
              <a:rPr/>
              <a:t>2)</a:t>
            </a:r>
          </a:p>
        </p:txBody>
      </p:sp>
      <p:pic>
        <p:nvPicPr>
          <p:cNvPr descr="../images/external/privacy-policies.png" id="0" name="Picture 1"/>
          <p:cNvPicPr>
            <a:picLocks noGrp="1" noChangeAspect="1"/>
          </p:cNvPicPr>
          <p:nvPr/>
        </p:nvPicPr>
        <p:blipFill>
          <a:blip r:embed="rId3"/>
          <a:stretch>
            <a:fillRect/>
          </a:stretch>
        </p:blipFill>
        <p:spPr bwMode="auto">
          <a:xfrm>
            <a:off x="2324100" y="1600200"/>
            <a:ext cx="4483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Scatterplot</a:t>
            </a:r>
            <a:r>
              <a:rPr/>
              <a:t> </a:t>
            </a:r>
            <a:r>
              <a:rPr/>
              <a:t>of</a:t>
            </a:r>
            <a:r>
              <a:rPr/>
              <a:t> </a:t>
            </a:r>
            <a:r>
              <a:rPr/>
              <a:t>length</a:t>
            </a:r>
            <a:r>
              <a:rPr/>
              <a:t> </a:t>
            </a:r>
            <a:r>
              <a:rPr/>
              <a:t>versus</a:t>
            </a:r>
            <a:r>
              <a:rPr/>
              <a:t> </a:t>
            </a:r>
            <a:r>
              <a:rPr/>
              <a:t>reader</a:t>
            </a:r>
            <a:r>
              <a:rPr/>
              <a:t> </a:t>
            </a:r>
            <a:r>
              <a:rPr/>
              <a:t>difficulty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a:t>
            </a:r>
            <a:r>
              <a:rPr/>
              <a:t> </a:t>
            </a:r>
            <a:r>
              <a:rPr/>
              <a:t>small</a:t>
            </a:r>
            <a:r>
              <a:rPr/>
              <a:t> </a:t>
            </a:r>
            <a:r>
              <a:rPr/>
              <a:t>groups</a:t>
            </a:r>
          </a:p>
        </p:txBody>
      </p:sp>
      <p:sp>
        <p:nvSpPr>
          <p:cNvPr id="3" name="Content Placeholder 2"/>
          <p:cNvSpPr>
            <a:spLocks noGrp="1"/>
          </p:cNvSpPr>
          <p:nvPr>
            <p:ph idx="1"/>
          </p:nvPr>
        </p:nvSpPr>
        <p:spPr/>
        <p:txBody>
          <a:bodyPr/>
          <a:lstStyle/>
          <a:p>
            <a:pPr lvl="1"/>
            <a:r>
              <a:rPr/>
              <a:t>Read the article associated with your graph</a:t>
            </a:r>
          </a:p>
          <a:p>
            <a:pPr lvl="1"/>
            <a:r>
              <a:rPr/>
              <a:t>Review your graph</a:t>
            </a:r>
          </a:p>
          <a:p>
            <a:pPr lvl="1"/>
            <a:r>
              <a:rPr/>
              <a:t>In 25 words or lesss</a:t>
            </a:r>
          </a:p>
          <a:p>
            <a:pPr lvl="2"/>
            <a:r>
              <a:rPr/>
              <a:t>What is the message of this graph?</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Grammar,</a:t>
            </a:r>
            <a:r>
              <a:rPr/>
              <a:t> </a:t>
            </a:r>
            <a:r>
              <a:rPr/>
              <a:t>Theoretical</a:t>
            </a:r>
            <a:r>
              <a:rPr/>
              <a:t> </a:t>
            </a:r>
            <a:r>
              <a:rPr/>
              <a:t>foundation</a:t>
            </a:r>
            <a:r>
              <a:rPr/>
              <a:t> </a:t>
            </a:r>
            <a:r>
              <a:rPr/>
              <a:t>of</a:t>
            </a:r>
            <a:r>
              <a:rPr/>
              <a:t> </a:t>
            </a:r>
            <a:r>
              <a:rPr/>
              <a:t>data</a:t>
            </a:r>
            <a:r>
              <a:rPr/>
              <a:t> </a:t>
            </a:r>
            <a:r>
              <a:rPr/>
              <a:t>visualization</a:t>
            </a:r>
          </a:p>
        </p:txBody>
      </p:sp>
      <p:pic>
        <p:nvPicPr>
          <p:cNvPr descr="../images/external/the-grammar-of-graphics.png" id="0" name="Picture 1"/>
          <p:cNvPicPr>
            <a:picLocks noGrp="1" noChangeAspect="1"/>
          </p:cNvPicPr>
          <p:nvPr/>
        </p:nvPicPr>
        <p:blipFill>
          <a:blip r:embed="rId3"/>
          <a:stretch>
            <a:fillRect/>
          </a:stretch>
        </p:blipFill>
        <p:spPr bwMode="auto">
          <a:xfrm>
            <a:off x="3251200" y="1600200"/>
            <a:ext cx="2641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Front</a:t>
            </a:r>
            <a:r>
              <a:rPr/>
              <a:t> </a:t>
            </a:r>
            <a:r>
              <a:rPr/>
              <a:t>cover</a:t>
            </a:r>
            <a:r>
              <a:rPr/>
              <a:t> </a:t>
            </a:r>
            <a:r>
              <a:rPr/>
              <a:t>of</a:t>
            </a:r>
            <a:r>
              <a:rPr/>
              <a:t> </a:t>
            </a:r>
            <a:r>
              <a:rPr/>
              <a:t>the</a:t>
            </a:r>
            <a:r>
              <a:rPr/>
              <a:t> </a:t>
            </a:r>
            <a:r>
              <a:rPr/>
              <a:t>book,</a:t>
            </a:r>
            <a:r>
              <a:rPr/>
              <a:t> </a:t>
            </a:r>
            <a:r>
              <a:rPr/>
              <a:t>The</a:t>
            </a:r>
            <a:r>
              <a:rPr/>
              <a:t> </a:t>
            </a:r>
            <a:r>
              <a:rPr/>
              <a:t>Grammar</a:t>
            </a:r>
            <a:r>
              <a:rPr/>
              <a:t> </a:t>
            </a:r>
            <a:r>
              <a:rPr/>
              <a:t>of</a:t>
            </a:r>
            <a:r>
              <a:rPr/>
              <a:t> </a:t>
            </a:r>
            <a:r>
              <a:rPr/>
              <a:t>Graphics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Grammar,</a:t>
            </a:r>
            <a:r>
              <a:rPr/>
              <a:t> </a:t>
            </a:r>
            <a:r>
              <a:rPr/>
              <a:t>Visualization</a:t>
            </a:r>
            <a:r>
              <a:rPr/>
              <a:t> </a:t>
            </a:r>
            <a:r>
              <a:rPr/>
              <a:t>before</a:t>
            </a:r>
            <a:r>
              <a:rPr/>
              <a:t> </a:t>
            </a:r>
            <a:r>
              <a:rPr/>
              <a:t>Wilkinson</a:t>
            </a:r>
            <a:r>
              <a:rPr/>
              <a:t> </a:t>
            </a:r>
            <a:r>
              <a:rPr/>
              <a:t>(1</a:t>
            </a:r>
            <a:r>
              <a:rPr/>
              <a:t> </a:t>
            </a:r>
            <a:r>
              <a:rPr/>
              <a:t>of</a:t>
            </a:r>
            <a:r>
              <a:rPr/>
              <a:t> </a:t>
            </a:r>
            <a:r>
              <a:rPr/>
              <a:t>3)</a:t>
            </a:r>
          </a:p>
        </p:txBody>
      </p:sp>
      <p:pic>
        <p:nvPicPr>
          <p:cNvPr descr="../images/external/r-barplot-help.png" id="0" name="Picture 1"/>
          <p:cNvPicPr>
            <a:picLocks noGrp="1" noChangeAspect="1"/>
          </p:cNvPicPr>
          <p:nvPr/>
        </p:nvPicPr>
        <p:blipFill>
          <a:blip r:embed="rId3"/>
          <a:stretch>
            <a:fillRect/>
          </a:stretch>
        </p:blipFill>
        <p:spPr bwMode="auto">
          <a:xfrm>
            <a:off x="1397000" y="1600200"/>
            <a:ext cx="6350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Excerpt</a:t>
            </a:r>
            <a:r>
              <a:rPr/>
              <a:t> </a:t>
            </a:r>
            <a:r>
              <a:rPr/>
              <a:t>from</a:t>
            </a:r>
            <a:r>
              <a:rPr/>
              <a:t> </a:t>
            </a:r>
            <a:r>
              <a:rPr/>
              <a:t>the</a:t>
            </a:r>
            <a:r>
              <a:rPr/>
              <a:t> </a:t>
            </a:r>
            <a:r>
              <a:rPr/>
              <a:t>R</a:t>
            </a:r>
            <a:r>
              <a:rPr/>
              <a:t> </a:t>
            </a:r>
            <a:r>
              <a:rPr/>
              <a:t>help</a:t>
            </a:r>
            <a:r>
              <a:rPr/>
              <a:t> </a:t>
            </a:r>
            <a:r>
              <a:rPr/>
              <a:t>file</a:t>
            </a:r>
            <a:r>
              <a:rPr/>
              <a:t> </a:t>
            </a:r>
            <a:r>
              <a:rPr/>
              <a:t>for</a:t>
            </a:r>
            <a:r>
              <a:rPr/>
              <a:t> </a:t>
            </a:r>
            <a:r>
              <a:rPr/>
              <a:t>the</a:t>
            </a:r>
            <a:r>
              <a:rPr/>
              <a:t> </a:t>
            </a:r>
            <a:r>
              <a:rPr/>
              <a:t>barplot</a:t>
            </a:r>
            <a:r>
              <a:rPr/>
              <a:t> </a:t>
            </a:r>
            <a:r>
              <a:rPr/>
              <a:t>function</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Grammar,</a:t>
            </a:r>
            <a:r>
              <a:rPr/>
              <a:t> </a:t>
            </a:r>
            <a:r>
              <a:rPr/>
              <a:t>Visualization</a:t>
            </a:r>
            <a:r>
              <a:rPr/>
              <a:t> </a:t>
            </a:r>
            <a:r>
              <a:rPr/>
              <a:t>before</a:t>
            </a:r>
            <a:r>
              <a:rPr/>
              <a:t> </a:t>
            </a:r>
            <a:r>
              <a:rPr/>
              <a:t>Wilkinson</a:t>
            </a:r>
            <a:r>
              <a:rPr/>
              <a:t> </a:t>
            </a:r>
            <a:r>
              <a:rPr/>
              <a:t>(2</a:t>
            </a:r>
            <a:r>
              <a:rPr/>
              <a:t> </a:t>
            </a:r>
            <a:r>
              <a:rPr/>
              <a:t>of</a:t>
            </a:r>
            <a:r>
              <a:rPr/>
              <a:t> </a:t>
            </a:r>
            <a:r>
              <a:rPr/>
              <a:t>3)</a:t>
            </a:r>
          </a:p>
        </p:txBody>
      </p:sp>
      <p:pic>
        <p:nvPicPr>
          <p:cNvPr descr="../images/external/r-hist-help.png" id="0" name="Picture 1"/>
          <p:cNvPicPr>
            <a:picLocks noGrp="1" noChangeAspect="1"/>
          </p:cNvPicPr>
          <p:nvPr/>
        </p:nvPicPr>
        <p:blipFill>
          <a:blip r:embed="rId3"/>
          <a:stretch>
            <a:fillRect/>
          </a:stretch>
        </p:blipFill>
        <p:spPr bwMode="auto">
          <a:xfrm>
            <a:off x="825500" y="1600200"/>
            <a:ext cx="7480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Excerpt</a:t>
            </a:r>
            <a:r>
              <a:rPr/>
              <a:t> </a:t>
            </a:r>
            <a:r>
              <a:rPr/>
              <a:t>from</a:t>
            </a:r>
            <a:r>
              <a:rPr/>
              <a:t> </a:t>
            </a:r>
            <a:r>
              <a:rPr/>
              <a:t>the</a:t>
            </a:r>
            <a:r>
              <a:rPr/>
              <a:t> </a:t>
            </a:r>
            <a:r>
              <a:rPr/>
              <a:t>R</a:t>
            </a:r>
            <a:r>
              <a:rPr/>
              <a:t> </a:t>
            </a:r>
            <a:r>
              <a:rPr/>
              <a:t>help</a:t>
            </a:r>
            <a:r>
              <a:rPr/>
              <a:t> </a:t>
            </a:r>
            <a:r>
              <a:rPr/>
              <a:t>file</a:t>
            </a:r>
            <a:r>
              <a:rPr/>
              <a:t> </a:t>
            </a:r>
            <a:r>
              <a:rPr/>
              <a:t>for</a:t>
            </a:r>
            <a:r>
              <a:rPr/>
              <a:t> </a:t>
            </a:r>
            <a:r>
              <a:rPr/>
              <a:t>the</a:t>
            </a:r>
            <a:r>
              <a:rPr/>
              <a:t> </a:t>
            </a:r>
            <a:r>
              <a:rPr/>
              <a:t>hist</a:t>
            </a:r>
            <a:r>
              <a:rPr/>
              <a:t> </a:t>
            </a:r>
            <a:r>
              <a:rPr/>
              <a:t>function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Grammar,</a:t>
            </a:r>
            <a:r>
              <a:rPr/>
              <a:t> </a:t>
            </a:r>
            <a:r>
              <a:rPr/>
              <a:t>Visualization</a:t>
            </a:r>
            <a:r>
              <a:rPr/>
              <a:t> </a:t>
            </a:r>
            <a:r>
              <a:rPr/>
              <a:t>before</a:t>
            </a:r>
            <a:r>
              <a:rPr/>
              <a:t> </a:t>
            </a:r>
            <a:r>
              <a:rPr/>
              <a:t>Wilkinson</a:t>
            </a:r>
            <a:r>
              <a:rPr/>
              <a:t> </a:t>
            </a:r>
            <a:r>
              <a:rPr/>
              <a:t>(3</a:t>
            </a:r>
            <a:r>
              <a:rPr/>
              <a:t> </a:t>
            </a:r>
            <a:r>
              <a:rPr/>
              <a:t>of</a:t>
            </a:r>
            <a:r>
              <a:rPr/>
              <a:t> </a:t>
            </a:r>
            <a:r>
              <a:rPr/>
              <a:t>3)</a:t>
            </a:r>
          </a:p>
        </p:txBody>
      </p:sp>
      <p:pic>
        <p:nvPicPr>
          <p:cNvPr descr="../images/external/r-boxplot-help.png" id="0" name="Picture 1"/>
          <p:cNvPicPr>
            <a:picLocks noGrp="1" noChangeAspect="1"/>
          </p:cNvPicPr>
          <p:nvPr/>
        </p:nvPicPr>
        <p:blipFill>
          <a:blip r:embed="rId3"/>
          <a:stretch>
            <a:fillRect/>
          </a:stretch>
        </p:blipFill>
        <p:spPr bwMode="auto">
          <a:xfrm>
            <a:off x="1066800" y="1600200"/>
            <a:ext cx="6997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Excerpt</a:t>
            </a:r>
            <a:r>
              <a:rPr/>
              <a:t> </a:t>
            </a:r>
            <a:r>
              <a:rPr/>
              <a:t>from</a:t>
            </a:r>
            <a:r>
              <a:rPr/>
              <a:t> </a:t>
            </a:r>
            <a:r>
              <a:rPr/>
              <a:t>the</a:t>
            </a:r>
            <a:r>
              <a:rPr/>
              <a:t> </a:t>
            </a:r>
            <a:r>
              <a:rPr/>
              <a:t>R</a:t>
            </a:r>
            <a:r>
              <a:rPr/>
              <a:t> </a:t>
            </a:r>
            <a:r>
              <a:rPr/>
              <a:t>help</a:t>
            </a:r>
            <a:r>
              <a:rPr/>
              <a:t> </a:t>
            </a:r>
            <a:r>
              <a:rPr/>
              <a:t>file</a:t>
            </a:r>
            <a:r>
              <a:rPr/>
              <a:t> </a:t>
            </a:r>
            <a:r>
              <a:rPr/>
              <a:t>for</a:t>
            </a:r>
            <a:r>
              <a:rPr/>
              <a:t> </a:t>
            </a:r>
            <a:r>
              <a:rPr/>
              <a:t>the</a:t>
            </a:r>
            <a:r>
              <a:rPr/>
              <a:t> </a:t>
            </a:r>
            <a:r>
              <a:rPr/>
              <a:t>boxplot</a:t>
            </a:r>
            <a:r>
              <a:rPr/>
              <a:t> </a:t>
            </a:r>
            <a:r>
              <a:rPr/>
              <a:t>function</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Grammar,</a:t>
            </a:r>
            <a:r>
              <a:rPr/>
              <a:t> </a:t>
            </a:r>
            <a:r>
              <a:rPr/>
              <a:t>Helpful</a:t>
            </a:r>
            <a:r>
              <a:rPr/>
              <a:t> </a:t>
            </a:r>
            <a:r>
              <a:rPr/>
              <a:t>resource</a:t>
            </a:r>
          </a:p>
        </p:txBody>
      </p:sp>
      <p:pic>
        <p:nvPicPr>
          <p:cNvPr descr="../images/external/bergen-2019.png" id="0" name="Picture 1"/>
          <p:cNvPicPr>
            <a:picLocks noGrp="1" noChangeAspect="1"/>
          </p:cNvPicPr>
          <p:nvPr/>
        </p:nvPicPr>
        <p:blipFill>
          <a:blip r:embed="rId3"/>
          <a:stretch>
            <a:fillRect/>
          </a:stretch>
        </p:blipFill>
        <p:spPr bwMode="auto">
          <a:xfrm>
            <a:off x="1460500" y="1600200"/>
            <a:ext cx="6223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Title</a:t>
            </a:r>
            <a:r>
              <a:rPr/>
              <a:t> </a:t>
            </a:r>
            <a:r>
              <a:rPr/>
              <a:t>slide</a:t>
            </a:r>
            <a:r>
              <a:rPr/>
              <a:t> </a:t>
            </a:r>
            <a:r>
              <a:rPr/>
              <a:t>from</a:t>
            </a:r>
            <a:r>
              <a:rPr/>
              <a:t> </a:t>
            </a:r>
            <a:r>
              <a:rPr/>
              <a:t>the</a:t>
            </a:r>
            <a:r>
              <a:rPr/>
              <a:t> </a:t>
            </a:r>
            <a:r>
              <a:rPr/>
              <a:t>Bergen-Iverson</a:t>
            </a:r>
            <a:r>
              <a:rPr/>
              <a:t> </a:t>
            </a:r>
            <a:r>
              <a:rPr/>
              <a:t>presentation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r>
              <a:rPr/>
              <a:t> </a:t>
            </a:r>
            <a:r>
              <a:rPr/>
              <a:t>Data-viz-01</a:t>
            </a:r>
            <a:r>
              <a:rPr/>
              <a:t> </a:t>
            </a:r>
            <a:r>
              <a:rPr/>
              <a:t>outline</a:t>
            </a:r>
          </a:p>
        </p:txBody>
      </p:sp>
      <p:sp>
        <p:nvSpPr>
          <p:cNvPr id="3" name="Content Placeholder 2"/>
          <p:cNvSpPr>
            <a:spLocks noGrp="1"/>
          </p:cNvSpPr>
          <p:nvPr>
            <p:ph idx="1"/>
          </p:nvPr>
        </p:nvSpPr>
        <p:spPr/>
        <p:txBody>
          <a:bodyPr/>
          <a:lstStyle/>
          <a:p>
            <a:pPr lvl="1"/>
            <a:r>
              <a:rPr/>
              <a:t>Introduction</a:t>
            </a:r>
          </a:p>
          <a:p>
            <a:pPr lvl="1"/>
            <a:r>
              <a:rPr/>
              <a:t>Preparation</a:t>
            </a:r>
          </a:p>
          <a:p>
            <a:pPr lvl="1"/>
            <a:r>
              <a:rPr/>
              <a:t>Tutorial, Evaluation</a:t>
            </a:r>
          </a:p>
          <a:p>
            <a:pPr lvl="1"/>
            <a:r>
              <a:rPr/>
              <a:t>Group exercise</a:t>
            </a:r>
          </a:p>
          <a:p>
            <a:pPr lvl="1"/>
            <a:r>
              <a:rPr/>
              <a:t>Lecture</a:t>
            </a:r>
          </a:p>
          <a:p>
            <a:pPr lvl="1"/>
            <a:r>
              <a:rPr/>
              <a:t>Basic exercises</a:t>
            </a:r>
          </a:p>
          <a:p>
            <a:pPr lvl="1"/>
            <a:r>
              <a:rPr/>
              <a:t>Advanced exercises</a:t>
            </a:r>
          </a:p>
          <a:p>
            <a:pPr lvl="1"/>
            <a:r>
              <a:rPr/>
              <a:t>Discussion questions</a:t>
            </a:r>
          </a:p>
          <a:p>
            <a:pPr lvl="1"/>
            <a:r>
              <a:rPr/>
              <a:t>Short quizzes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Grammar,</a:t>
            </a:r>
            <a:r>
              <a:rPr/>
              <a:t> </a:t>
            </a:r>
            <a:r>
              <a:rPr/>
              <a:t>Definition</a:t>
            </a:r>
            <a:r>
              <a:rPr/>
              <a:t> </a:t>
            </a:r>
            <a:r>
              <a:rPr/>
              <a:t>of</a:t>
            </a:r>
            <a:r>
              <a:rPr/>
              <a:t> </a:t>
            </a:r>
            <a:r>
              <a:rPr/>
              <a:t>data</a:t>
            </a:r>
            <a:r>
              <a:rPr/>
              <a:t> </a:t>
            </a:r>
            <a:r>
              <a:rPr/>
              <a:t>visualization</a:t>
            </a:r>
          </a:p>
        </p:txBody>
      </p:sp>
      <p:sp>
        <p:nvSpPr>
          <p:cNvPr id="3" name="Content Placeholder 2"/>
          <p:cNvSpPr>
            <a:spLocks noGrp="1"/>
          </p:cNvSpPr>
          <p:nvPr>
            <p:ph idx="1"/>
          </p:nvPr>
        </p:nvSpPr>
        <p:spPr/>
        <p:txBody>
          <a:bodyPr/>
          <a:lstStyle/>
          <a:p>
            <a:pPr lvl="1"/>
            <a:r>
              <a:rPr/>
              <a:t>“A mapping of data to the visual aesthetics of geometries/marks”</a:t>
            </a:r>
          </a:p>
          <a:p>
            <a:pPr lvl="2"/>
            <a:r>
              <a:rPr/>
              <a:t>Bergen and Iverson 2019</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Grammar,</a:t>
            </a:r>
            <a:r>
              <a:rPr/>
              <a:t> </a:t>
            </a:r>
            <a:r>
              <a:rPr/>
              <a:t>Examples</a:t>
            </a:r>
          </a:p>
        </p:txBody>
      </p:sp>
      <p:sp>
        <p:nvSpPr>
          <p:cNvPr id="3" name="Content Placeholder 2"/>
          <p:cNvSpPr>
            <a:spLocks noGrp="1"/>
          </p:cNvSpPr>
          <p:nvPr>
            <p:ph idx="1"/>
          </p:nvPr>
        </p:nvSpPr>
        <p:spPr/>
        <p:txBody>
          <a:bodyPr/>
          <a:lstStyle/>
          <a:p>
            <a:pPr lvl="1"/>
            <a:r>
              <a:rPr/>
              <a:t>Geometries/marks</a:t>
            </a:r>
          </a:p>
          <a:p>
            <a:pPr lvl="2"/>
            <a:r>
              <a:rPr/>
              <a:t>Points</a:t>
            </a:r>
          </a:p>
          <a:p>
            <a:pPr lvl="2"/>
            <a:r>
              <a:rPr/>
              <a:t>Lines</a:t>
            </a:r>
          </a:p>
          <a:p>
            <a:pPr lvl="2"/>
            <a:r>
              <a:rPr/>
              <a:t>Bars</a:t>
            </a:r>
          </a:p>
          <a:p>
            <a:pPr lvl="2"/>
            <a:r>
              <a:rPr/>
              <a:t>Text</a:t>
            </a:r>
          </a:p>
          <a:p>
            <a:pPr lvl="1"/>
            <a:r>
              <a:rPr/>
              <a:t>Aesthetics</a:t>
            </a:r>
          </a:p>
          <a:p>
            <a:pPr lvl="2"/>
            <a:r>
              <a:rPr/>
              <a:t>Position</a:t>
            </a:r>
          </a:p>
          <a:p>
            <a:pPr lvl="2"/>
            <a:r>
              <a:rPr/>
              <a:t>Shape</a:t>
            </a:r>
          </a:p>
          <a:p>
            <a:pPr lvl="2"/>
            <a:r>
              <a:rPr/>
              <a:t>Size</a:t>
            </a:r>
          </a:p>
          <a:p>
            <a:pPr lvl="2"/>
            <a:r>
              <a:rPr/>
              <a:t>Color</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Grammar,</a:t>
            </a:r>
            <a:r>
              <a:rPr/>
              <a:t> </a:t>
            </a:r>
            <a:r>
              <a:rPr/>
              <a:t>Geometries/marks</a:t>
            </a:r>
            <a:r>
              <a:rPr/>
              <a:t> </a:t>
            </a:r>
            <a:r>
              <a:rPr/>
              <a:t>in</a:t>
            </a:r>
            <a:r>
              <a:rPr/>
              <a:t> </a:t>
            </a:r>
            <a:r>
              <a:rPr/>
              <a:t>Python</a:t>
            </a:r>
          </a:p>
        </p:txBody>
      </p:sp>
      <p:sp>
        <p:nvSpPr>
          <p:cNvPr id="3" name="Content Placeholder 2"/>
          <p:cNvSpPr>
            <a:spLocks noGrp="1"/>
          </p:cNvSpPr>
          <p:nvPr>
            <p:ph idx="1"/>
          </p:nvPr>
        </p:nvSpPr>
        <p:spPr/>
        <p:txBody>
          <a:bodyPr/>
          <a:lstStyle/>
          <a:p>
            <a:pPr lvl="1"/>
            <a:r>
              <a:rPr/>
              <a:t>mark_point</a:t>
            </a:r>
          </a:p>
          <a:p>
            <a:pPr lvl="1"/>
            <a:r>
              <a:rPr/>
              <a:t>mark_line</a:t>
            </a:r>
          </a:p>
          <a:p>
            <a:pPr lvl="1"/>
            <a:r>
              <a:rPr/>
              <a:t>mark_bar</a:t>
            </a:r>
          </a:p>
          <a:p>
            <a:pPr lvl="1"/>
            <a:r>
              <a:rPr/>
              <a:t>mark_text</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Grammar,</a:t>
            </a:r>
            <a:r>
              <a:rPr/>
              <a:t> </a:t>
            </a:r>
            <a:r>
              <a:rPr/>
              <a:t>Geometries/marks</a:t>
            </a:r>
            <a:r>
              <a:rPr/>
              <a:t> </a:t>
            </a:r>
            <a:r>
              <a:rPr/>
              <a:t>in</a:t>
            </a:r>
            <a:r>
              <a:rPr/>
              <a:t> </a:t>
            </a:r>
            <a:r>
              <a:rPr/>
              <a:t>R</a:t>
            </a:r>
          </a:p>
        </p:txBody>
      </p:sp>
      <p:sp>
        <p:nvSpPr>
          <p:cNvPr id="3" name="Content Placeholder 2"/>
          <p:cNvSpPr>
            <a:spLocks noGrp="1"/>
          </p:cNvSpPr>
          <p:nvPr>
            <p:ph idx="1"/>
          </p:nvPr>
        </p:nvSpPr>
        <p:spPr/>
        <p:txBody>
          <a:bodyPr/>
          <a:lstStyle/>
          <a:p>
            <a:pPr lvl="1"/>
            <a:r>
              <a:rPr/>
              <a:t>geom_point</a:t>
            </a:r>
          </a:p>
          <a:p>
            <a:pPr lvl="1"/>
            <a:r>
              <a:rPr/>
              <a:t>geom_line</a:t>
            </a:r>
          </a:p>
          <a:p>
            <a:pPr lvl="1"/>
            <a:r>
              <a:rPr/>
              <a:t>geom_bar, geom_col</a:t>
            </a:r>
          </a:p>
          <a:p>
            <a:pPr lvl="1"/>
            <a:r>
              <a:rPr/>
              <a:t>geom_text, geom_lab</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Grammar,</a:t>
            </a:r>
            <a:r>
              <a:rPr/>
              <a:t> </a:t>
            </a:r>
            <a:r>
              <a:rPr/>
              <a:t>Geometries/marks</a:t>
            </a:r>
            <a:r>
              <a:rPr/>
              <a:t> </a:t>
            </a:r>
            <a:r>
              <a:rPr/>
              <a:t>in</a:t>
            </a:r>
            <a:r>
              <a:rPr/>
              <a:t> </a:t>
            </a:r>
            <a:r>
              <a:rPr/>
              <a:t>Tableau</a:t>
            </a:r>
          </a:p>
        </p:txBody>
      </p:sp>
      <p:sp>
        <p:nvSpPr>
          <p:cNvPr id="3" name="Content Placeholder 2"/>
          <p:cNvSpPr>
            <a:spLocks noGrp="1"/>
          </p:cNvSpPr>
          <p:nvPr>
            <p:ph idx="1"/>
          </p:nvPr>
        </p:nvSpPr>
        <p:spPr/>
        <p:txBody>
          <a:bodyPr/>
          <a:lstStyle/>
          <a:p>
            <a:pPr lvl="1"/>
            <a:r>
              <a:rPr/>
              <a:t>Context specific</a:t>
            </a:r>
          </a:p>
          <a:p>
            <a:pPr lvl="1"/>
            <a:r>
              <a:rPr/>
              <a:t>Variable classifications</a:t>
            </a:r>
          </a:p>
          <a:p>
            <a:pPr lvl="2"/>
            <a:r>
              <a:rPr/>
              <a:t>Dimension, attribute, measure</a:t>
            </a:r>
          </a:p>
          <a:p>
            <a:pPr lvl="2"/>
            <a:r>
              <a:rPr/>
              <a:t>Blue (categorical) versus green (continuous)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Grammar,</a:t>
            </a:r>
            <a:r>
              <a:rPr/>
              <a:t> </a:t>
            </a:r>
            <a:r>
              <a:rPr/>
              <a:t>Mapping</a:t>
            </a:r>
            <a:r>
              <a:rPr/>
              <a:t> </a:t>
            </a:r>
            <a:r>
              <a:rPr/>
              <a:t>to</a:t>
            </a:r>
            <a:r>
              <a:rPr/>
              <a:t> </a:t>
            </a:r>
            <a:r>
              <a:rPr/>
              <a:t>aesthetics</a:t>
            </a:r>
            <a:r>
              <a:rPr/>
              <a:t> </a:t>
            </a:r>
            <a:r>
              <a:rPr/>
              <a:t>in</a:t>
            </a:r>
            <a:r>
              <a:rPr/>
              <a:t> </a:t>
            </a:r>
            <a:r>
              <a:rPr/>
              <a:t>Python</a:t>
            </a:r>
          </a:p>
        </p:txBody>
      </p:sp>
      <p:sp>
        <p:nvSpPr>
          <p:cNvPr id="3" name="Content Placeholder 2"/>
          <p:cNvSpPr>
            <a:spLocks noGrp="1"/>
          </p:cNvSpPr>
          <p:nvPr>
            <p:ph idx="1"/>
          </p:nvPr>
        </p:nvSpPr>
        <p:spPr/>
        <p:txBody>
          <a:bodyPr/>
          <a:lstStyle/>
          <a:p>
            <a:pPr lvl="1"/>
            <a:r>
              <a:rPr/>
              <a:t>encode function</a:t>
            </a:r>
          </a:p>
          <a:p>
            <a:pPr lvl="2"/>
            <a:r>
              <a:rPr/>
              <a:t>x=</a:t>
            </a:r>
          </a:p>
          <a:p>
            <a:pPr lvl="2"/>
            <a:r>
              <a:rPr/>
              <a:t>y=</a:t>
            </a:r>
          </a:p>
          <a:p>
            <a:pPr lvl="2"/>
            <a:r>
              <a:rPr/>
              <a:t>shape=</a:t>
            </a:r>
          </a:p>
          <a:p>
            <a:pPr lvl="2"/>
            <a:r>
              <a:rPr/>
              <a:t>size=</a:t>
            </a:r>
          </a:p>
          <a:p>
            <a:pPr lvl="2"/>
            <a:r>
              <a:rPr/>
              <a:t>color=</a:t>
            </a:r>
          </a:p>
          <a:p>
            <a:pPr lvl="1"/>
            <a:r>
              <a:rPr/>
              <a:t>Example</a:t>
            </a:r>
          </a:p>
          <a:p>
            <a:pPr lvl="2"/>
            <a:r>
              <a:rPr/>
              <a:t>alt.Chart(cars).mark_point().encode( x=‘Age’, y=‘Price’, size=Acres, shape=‘Bedrooms’, color=‘Bathrooms’)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Grammar,</a:t>
            </a:r>
            <a:r>
              <a:rPr/>
              <a:t> </a:t>
            </a:r>
            <a:r>
              <a:rPr/>
              <a:t>Mapping</a:t>
            </a:r>
            <a:r>
              <a:rPr/>
              <a:t> </a:t>
            </a:r>
            <a:r>
              <a:rPr/>
              <a:t>to</a:t>
            </a:r>
            <a:r>
              <a:rPr/>
              <a:t> </a:t>
            </a:r>
            <a:r>
              <a:rPr/>
              <a:t>aesthetics</a:t>
            </a:r>
            <a:r>
              <a:rPr/>
              <a:t> </a:t>
            </a:r>
            <a:r>
              <a:rPr/>
              <a:t>in</a:t>
            </a:r>
            <a:r>
              <a:rPr/>
              <a:t> </a:t>
            </a:r>
            <a:r>
              <a:rPr/>
              <a:t>R</a:t>
            </a:r>
          </a:p>
        </p:txBody>
      </p:sp>
      <p:sp>
        <p:nvSpPr>
          <p:cNvPr id="3" name="Content Placeholder 2"/>
          <p:cNvSpPr>
            <a:spLocks noGrp="1"/>
          </p:cNvSpPr>
          <p:nvPr>
            <p:ph idx="1"/>
          </p:nvPr>
        </p:nvSpPr>
        <p:spPr/>
        <p:txBody>
          <a:bodyPr/>
          <a:lstStyle/>
          <a:p>
            <a:pPr lvl="1"/>
            <a:r>
              <a:rPr/>
              <a:t>aes function</a:t>
            </a:r>
          </a:p>
          <a:p>
            <a:pPr lvl="2"/>
            <a:r>
              <a:rPr/>
              <a:t>x=</a:t>
            </a:r>
          </a:p>
          <a:p>
            <a:pPr lvl="2"/>
            <a:r>
              <a:rPr/>
              <a:t>y=</a:t>
            </a:r>
          </a:p>
          <a:p>
            <a:pPr lvl="2"/>
            <a:r>
              <a:rPr/>
              <a:t>size=</a:t>
            </a:r>
          </a:p>
          <a:p>
            <a:pPr lvl="2"/>
            <a:r>
              <a:rPr/>
              <a:t>shape=</a:t>
            </a:r>
          </a:p>
          <a:p>
            <a:pPr lvl="2"/>
            <a:r>
              <a:rPr/>
              <a:t>color=</a:t>
            </a:r>
          </a:p>
          <a:p>
            <a:pPr lvl="1"/>
            <a:r>
              <a:rPr/>
              <a:t>Example</a:t>
            </a:r>
          </a:p>
          <a:p>
            <a:pPr lvl="2"/>
            <a:r>
              <a:rPr/>
              <a:t>ggplot(</a:t>
            </a:r>
            <a:r>
              <a:rPr i="1"/>
              <a:t>data</a:t>
            </a:r>
            <a:r>
              <a:rPr/>
              <a:t>, aes(x=Age, y=Price)) +</a:t>
            </a:r>
          </a:p>
          <a:p>
            <a:pPr lvl="2"/>
            <a:r>
              <a:rPr/>
              <a:t>geom_point(aes(size=Acres, shape=Bedrooms, color=Bathrooms))</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Grammar,</a:t>
            </a:r>
            <a:r>
              <a:rPr/>
              <a:t> </a:t>
            </a:r>
            <a:r>
              <a:rPr/>
              <a:t>Mapping</a:t>
            </a:r>
            <a:r>
              <a:rPr/>
              <a:t> </a:t>
            </a:r>
            <a:r>
              <a:rPr/>
              <a:t>to</a:t>
            </a:r>
            <a:r>
              <a:rPr/>
              <a:t> </a:t>
            </a:r>
            <a:r>
              <a:rPr/>
              <a:t>aesthetics</a:t>
            </a:r>
            <a:r>
              <a:rPr/>
              <a:t> </a:t>
            </a:r>
            <a:r>
              <a:rPr/>
              <a:t>in</a:t>
            </a:r>
            <a:r>
              <a:rPr/>
              <a:t> </a:t>
            </a:r>
            <a:r>
              <a:rPr/>
              <a:t>Tableau</a:t>
            </a:r>
          </a:p>
        </p:txBody>
      </p:sp>
      <p:pic>
        <p:nvPicPr>
          <p:cNvPr descr="../images/tableau/mapping.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Tableau</a:t>
            </a:r>
            <a:r>
              <a:rPr/>
              <a:t> </a:t>
            </a:r>
            <a:r>
              <a:rPr/>
              <a:t>screenshot</a:t>
            </a:r>
            <a:r>
              <a:rPr/>
              <a:t> </a:t>
            </a:r>
            <a:r>
              <a:rPr/>
              <a:t>showing</a:t>
            </a:r>
            <a:r>
              <a:rPr/>
              <a:t> </a:t>
            </a:r>
            <a:r>
              <a:rPr/>
              <a:t>aesthetics</a:t>
            </a:r>
            <a:r>
              <a:rPr/>
              <a:t> </a:t>
            </a:r>
            <a:r>
              <a:rPr/>
              <a:t>mapping</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1270000" indent="0">
              <a:buNone/>
            </a:pPr>
            <a:r>
              <a:rPr sz="1800">
                <a:latin typeface="Courier"/>
              </a:rPr>
              <a:t>## 
## 
## #### Warning: obsolete code!</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r>
              <a:rPr/>
              <a:t> </a:t>
            </a:r>
            <a:r>
              <a:rPr/>
              <a:t>basic</a:t>
            </a:r>
            <a:r>
              <a:rPr/>
              <a:t> </a:t>
            </a:r>
            <a:r>
              <a:rPr/>
              <a:t>scatterplot</a:t>
            </a:r>
          </a:p>
        </p:txBody>
      </p:sp>
      <p:sp>
        <p:nvSpPr>
          <p:cNvPr id="3" name="Content Placeholder 2"/>
          <p:cNvSpPr>
            <a:spLocks noGrp="1"/>
          </p:cNvSpPr>
          <p:nvPr>
            <p:ph idx="1"/>
          </p:nvPr>
        </p:nvSpPr>
        <p:spPr/>
        <p:txBody>
          <a:bodyPr/>
          <a:lstStyle/>
          <a:p>
            <a:pPr lvl="1"/>
            <a:r>
              <a:rPr/>
              <a:t>Python code</a:t>
            </a:r>
          </a:p>
          <a:p>
            <a:pPr lvl="0" marL="1270000" indent="0">
              <a:buNone/>
            </a:pPr>
            <a:r>
              <a:rPr sz="1800">
                <a:latin typeface="Courier"/>
              </a:rPr>
              <a:t>ch = alt.Chart(df).mark_point().encode(
    x='Age', y='Price'
)</a:t>
            </a:r>
          </a:p>
          <a:p>
            <a:pPr lvl="1"/>
            <a:r>
              <a:rPr/>
              <a:t>R code</a:t>
            </a:r>
          </a:p>
          <a:p>
            <a:pPr lvl="0" marL="1270000" indent="0">
              <a:buNone/>
            </a:pPr>
            <a:r>
              <a:rPr sz="1800">
                <a:latin typeface="Courier"/>
              </a:rPr>
              <a:t>ggplot(saratoga_houses, aes(x=Age, y=Price)) +
  geom_point()</a:t>
            </a:r>
          </a:p>
          <a:p>
            <a:pPr lvl="1"/>
            <a:r>
              <a:rPr/>
              <a:t>Tableau</a:t>
            </a:r>
          </a:p>
          <a:p>
            <a:pPr lvl="2"/>
            <a:r>
              <a:rPr/>
              <a:t>(Drag and drop)</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r>
              <a:rPr/>
              <a:t> </a:t>
            </a:r>
            <a:r>
              <a:rPr/>
              <a:t>Software</a:t>
            </a:r>
            <a:r>
              <a:rPr/>
              <a:t> </a:t>
            </a:r>
            <a:r>
              <a:rPr/>
              <a:t>agnosticism</a:t>
            </a:r>
          </a:p>
        </p:txBody>
      </p:sp>
      <p:sp>
        <p:nvSpPr>
          <p:cNvPr id="3" name="Content Placeholder 2"/>
          <p:cNvSpPr>
            <a:spLocks noGrp="1"/>
          </p:cNvSpPr>
          <p:nvPr>
            <p:ph idx="1"/>
          </p:nvPr>
        </p:nvSpPr>
        <p:spPr/>
        <p:txBody>
          <a:bodyPr/>
          <a:lstStyle/>
          <a:p>
            <a:pPr lvl="1"/>
            <a:r>
              <a:rPr/>
              <a:t>This course will show examples using</a:t>
            </a:r>
          </a:p>
          <a:p>
            <a:pPr lvl="2"/>
            <a:r>
              <a:rPr/>
              <a:t>Python,</a:t>
            </a:r>
          </a:p>
          <a:p>
            <a:pPr lvl="2"/>
            <a:r>
              <a:rPr/>
              <a:t>R, and</a:t>
            </a:r>
          </a:p>
          <a:p>
            <a:pPr lvl="2"/>
            <a:r>
              <a:rPr/>
              <a:t>Tableau</a:t>
            </a:r>
          </a:p>
          <a:p>
            <a:pPr lvl="1"/>
            <a:r>
              <a:rPr/>
              <a:t>I do not play favorites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Changing</a:t>
            </a:r>
            <a:r>
              <a:rPr/>
              <a:t> </a:t>
            </a:r>
            <a:r>
              <a:rPr/>
              <a:t>default</a:t>
            </a:r>
            <a:r>
              <a:rPr/>
              <a:t> </a:t>
            </a:r>
            <a:r>
              <a:rPr/>
              <a:t>options</a:t>
            </a:r>
          </a:p>
        </p:txBody>
      </p:sp>
      <p:sp>
        <p:nvSpPr>
          <p:cNvPr id="3" name="Content Placeholder 2"/>
          <p:cNvSpPr>
            <a:spLocks noGrp="1"/>
          </p:cNvSpPr>
          <p:nvPr>
            <p:ph idx="1"/>
          </p:nvPr>
        </p:nvSpPr>
        <p:spPr/>
        <p:txBody>
          <a:bodyPr/>
          <a:lstStyle/>
          <a:p>
            <a:pPr lvl="1"/>
            <a:r>
              <a:rPr/>
              <a:t>Python code</a:t>
            </a:r>
          </a:p>
          <a:p>
            <a:pPr lvl="0" marL="1270000" indent="0">
              <a:buNone/>
            </a:pPr>
            <a:r>
              <a:rPr sz="1800">
                <a:latin typeface="Courier"/>
              </a:rPr>
              <a:t>.mark_point(shape="square", color="green").</a:t>
            </a:r>
          </a:p>
          <a:p>
            <a:pPr lvl="1"/>
            <a:r>
              <a:rPr/>
              <a:t>R code</a:t>
            </a:r>
          </a:p>
          <a:p>
            <a:pPr lvl="0" marL="1270000" indent="0">
              <a:buNone/>
            </a:pPr>
            <a:r>
              <a:rPr sz="1800">
                <a:latin typeface="Courier"/>
              </a:rPr>
              <a:t>geom_point(shape="square", color="green")</a:t>
            </a:r>
          </a:p>
          <a:p>
            <a:pPr lvl="1"/>
            <a:r>
              <a:rPr/>
              <a:t>Tableau</a:t>
            </a:r>
          </a:p>
          <a:p>
            <a:pPr lvl="2"/>
            <a:r>
              <a:rPr/>
              <a:t>(Drag and drop)</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Basic</a:t>
            </a:r>
            <a:r>
              <a:rPr/>
              <a:t> </a:t>
            </a:r>
            <a:r>
              <a:rPr/>
              <a:t>exercise</a:t>
            </a:r>
            <a:r>
              <a:rPr/>
              <a:t> </a:t>
            </a:r>
            <a:r>
              <a:rPr/>
              <a:t>-</a:t>
            </a:r>
            <a:r>
              <a:rPr/>
              <a:t> </a:t>
            </a:r>
            <a:r>
              <a:rPr/>
              <a:t>global</a:t>
            </a:r>
            <a:r>
              <a:rPr/>
              <a:t> </a:t>
            </a:r>
            <a:r>
              <a:rPr/>
              <a:t>modifications</a:t>
            </a:r>
          </a:p>
        </p:txBody>
      </p:sp>
      <p:sp>
        <p:nvSpPr>
          <p:cNvPr id="3" name="Content Placeholder 2"/>
          <p:cNvSpPr>
            <a:spLocks noGrp="1"/>
          </p:cNvSpPr>
          <p:nvPr>
            <p:ph idx="1"/>
          </p:nvPr>
        </p:nvSpPr>
        <p:spPr/>
        <p:txBody>
          <a:bodyPr/>
          <a:lstStyle/>
          <a:p>
            <a:pPr lvl="1"/>
            <a:r>
              <a:rPr/>
              <a:t>Use the Saratoga housing data set.</a:t>
            </a:r>
          </a:p>
          <a:p>
            <a:pPr lvl="1"/>
            <a:r>
              <a:rPr/>
              <a:t>Try the suggested changes to the defaults and see what the visualization looks like.</a:t>
            </a:r>
          </a:p>
          <a:p>
            <a:pPr lvl="1"/>
            <a:r>
              <a:rPr/>
              <a:t>Try changing the size of the points.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Aesthetics</a:t>
            </a:r>
            <a:r>
              <a:rPr/>
              <a:t> </a:t>
            </a:r>
            <a:r>
              <a:rPr/>
              <a:t>for</a:t>
            </a:r>
            <a:r>
              <a:rPr/>
              <a:t> </a:t>
            </a:r>
            <a:r>
              <a:rPr/>
              <a:t>points</a:t>
            </a:r>
            <a:r>
              <a:rPr/>
              <a:t> </a:t>
            </a:r>
            <a:r>
              <a:rPr/>
              <a:t>-</a:t>
            </a:r>
            <a:r>
              <a:rPr/>
              <a:t> </a:t>
            </a:r>
            <a:r>
              <a:rPr/>
              <a:t>location</a:t>
            </a:r>
            <a:r>
              <a:rPr/>
              <a:t> </a:t>
            </a:r>
            <a:r>
              <a:rPr/>
              <a:t>(1</a:t>
            </a:r>
            <a:r>
              <a:rPr/>
              <a:t> </a:t>
            </a:r>
            <a:r>
              <a:rPr/>
              <a:t>of</a:t>
            </a:r>
            <a:r>
              <a:rPr/>
              <a:t> </a:t>
            </a:r>
            <a:r>
              <a:rPr/>
              <a:t>2)</a:t>
            </a:r>
          </a:p>
        </p:txBody>
      </p:sp>
      <p:pic>
        <p:nvPicPr>
          <p:cNvPr descr="../images/r/point-aesthetics-x.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Illustration</a:t>
            </a:r>
            <a:r>
              <a:rPr/>
              <a:t> </a:t>
            </a:r>
            <a:r>
              <a:rPr/>
              <a:t>of</a:t>
            </a:r>
            <a:r>
              <a:rPr/>
              <a:t> </a:t>
            </a:r>
            <a:r>
              <a:rPr/>
              <a:t>location</a:t>
            </a:r>
            <a:r>
              <a:rPr/>
              <a:t> </a:t>
            </a:r>
            <a:r>
              <a:rPr/>
              <a:t>aesthetics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Aesthetics</a:t>
            </a:r>
            <a:r>
              <a:rPr/>
              <a:t> </a:t>
            </a:r>
            <a:r>
              <a:rPr/>
              <a:t>for</a:t>
            </a:r>
            <a:r>
              <a:rPr/>
              <a:t> </a:t>
            </a:r>
            <a:r>
              <a:rPr/>
              <a:t>points</a:t>
            </a:r>
            <a:r>
              <a:rPr/>
              <a:t> </a:t>
            </a:r>
            <a:r>
              <a:rPr/>
              <a:t>-</a:t>
            </a:r>
            <a:r>
              <a:rPr/>
              <a:t> </a:t>
            </a:r>
            <a:r>
              <a:rPr/>
              <a:t>location</a:t>
            </a:r>
            <a:r>
              <a:rPr/>
              <a:t> </a:t>
            </a:r>
            <a:r>
              <a:rPr/>
              <a:t>(2</a:t>
            </a:r>
            <a:r>
              <a:rPr/>
              <a:t> </a:t>
            </a:r>
            <a:r>
              <a:rPr/>
              <a:t>of</a:t>
            </a:r>
            <a:r>
              <a:rPr/>
              <a:t> </a:t>
            </a:r>
            <a:r>
              <a:rPr/>
              <a:t>2)</a:t>
            </a:r>
          </a:p>
        </p:txBody>
      </p:sp>
      <p:pic>
        <p:nvPicPr>
          <p:cNvPr descr="../images/r/point-aesthetics-y.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Illustration</a:t>
            </a:r>
            <a:r>
              <a:rPr/>
              <a:t> </a:t>
            </a:r>
            <a:r>
              <a:rPr/>
              <a:t>of</a:t>
            </a:r>
            <a:r>
              <a:rPr/>
              <a:t> </a:t>
            </a:r>
            <a:r>
              <a:rPr/>
              <a:t>location</a:t>
            </a:r>
            <a:r>
              <a:rPr/>
              <a:t> </a:t>
            </a:r>
            <a:r>
              <a:rPr/>
              <a:t>aesthetics</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Basic</a:t>
            </a:r>
            <a:r>
              <a:rPr/>
              <a:t> </a:t>
            </a:r>
            <a:r>
              <a:rPr/>
              <a:t>exercise</a:t>
            </a:r>
            <a:r>
              <a:rPr/>
              <a:t> </a:t>
            </a:r>
            <a:r>
              <a:rPr/>
              <a:t>-</a:t>
            </a:r>
            <a:r>
              <a:rPr/>
              <a:t> </a:t>
            </a:r>
            <a:r>
              <a:rPr/>
              <a:t>location</a:t>
            </a:r>
          </a:p>
        </p:txBody>
      </p:sp>
      <p:sp>
        <p:nvSpPr>
          <p:cNvPr id="3" name="Content Placeholder 2"/>
          <p:cNvSpPr>
            <a:spLocks noGrp="1"/>
          </p:cNvSpPr>
          <p:nvPr>
            <p:ph idx="1"/>
          </p:nvPr>
        </p:nvSpPr>
        <p:spPr/>
        <p:txBody>
          <a:bodyPr/>
          <a:lstStyle/>
          <a:p>
            <a:pPr lvl="1"/>
            <a:r>
              <a:rPr/>
              <a:t>Use the Saratoga housing data set.</a:t>
            </a:r>
          </a:p>
          <a:p>
            <a:pPr lvl="1"/>
            <a:r>
              <a:rPr/>
              <a:t>Revise the plot so that the location of the points represents x=Bedrooms and Y=Price.</a:t>
            </a:r>
          </a:p>
          <a:p>
            <a:pPr lvl="0" marL="1270000" indent="0">
              <a:buNone/>
            </a:pPr>
            <a:r>
              <a:rPr sz="1800">
                <a:latin typeface="Courier"/>
              </a:rPr>
              <a:t>## 
## 
## #### Warning: obsolete code!</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Basic</a:t>
            </a:r>
            <a:r>
              <a:rPr/>
              <a:t> </a:t>
            </a:r>
            <a:r>
              <a:rPr/>
              <a:t>exercise</a:t>
            </a:r>
            <a:r>
              <a:rPr/>
              <a:t> </a:t>
            </a:r>
            <a:r>
              <a:rPr/>
              <a:t>-</a:t>
            </a:r>
            <a:r>
              <a:rPr/>
              <a:t> </a:t>
            </a:r>
            <a:r>
              <a:rPr/>
              <a:t>location</a:t>
            </a:r>
          </a:p>
        </p:txBody>
      </p:sp>
      <p:sp>
        <p:nvSpPr>
          <p:cNvPr id="3" name="Content Placeholder 2"/>
          <p:cNvSpPr>
            <a:spLocks noGrp="1"/>
          </p:cNvSpPr>
          <p:nvPr>
            <p:ph idx="1"/>
          </p:nvPr>
        </p:nvSpPr>
        <p:spPr/>
        <p:txBody>
          <a:bodyPr/>
          <a:lstStyle/>
          <a:p>
            <a:pPr lvl="1"/>
            <a:r>
              <a:rPr/>
              <a:t>Use the Saratoga housing data set.</a:t>
            </a:r>
          </a:p>
          <a:p>
            <a:pPr lvl="1"/>
            <a:r>
              <a:rPr/>
              <a:t>Revise the plot so that the location of the points represents x=Bedrooms and Y=Price.</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Here’s</a:t>
            </a:r>
            <a:r>
              <a:rPr/>
              <a:t> </a:t>
            </a:r>
            <a:r>
              <a:rPr/>
              <a:t>the</a:t>
            </a:r>
            <a:r>
              <a:rPr/>
              <a:t> </a:t>
            </a:r>
            <a:r>
              <a:rPr/>
              <a:t>Python</a:t>
            </a:r>
            <a:r>
              <a:rPr/>
              <a:t> </a:t>
            </a:r>
            <a:r>
              <a:rPr/>
              <a:t>code</a:t>
            </a:r>
          </a:p>
        </p:txBody>
      </p:sp>
      <p:sp>
        <p:nvSpPr>
          <p:cNvPr id="3" name="Content Placeholder 2"/>
          <p:cNvSpPr>
            <a:spLocks noGrp="1"/>
          </p:cNvSpPr>
          <p:nvPr>
            <p:ph idx="1"/>
          </p:nvPr>
        </p:nvSpPr>
        <p:spPr/>
        <p:txBody>
          <a:bodyPr/>
          <a:lstStyle/>
          <a:p>
            <a:pPr lvl="0" marL="0" indent="0">
              <a:buNone/>
            </a:pPr>
            <a:r>
              <a:rPr/>
              <a:t>Here’s the Python code.</a:t>
            </a:r>
          </a:p>
          <a:p>
            <a:pPr lvl="0" marL="1270000" indent="0">
              <a:buNone/>
            </a:pPr>
            <a:r>
              <a:rPr sz="1800">
                <a:latin typeface="Courier"/>
              </a:rPr>
              <a:t>ch4 = alt.Chart(df).mark_point().encode(
      x='Bedrooms',y='Price')</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Here’s</a:t>
            </a:r>
            <a:r>
              <a:rPr/>
              <a:t> </a:t>
            </a:r>
            <a:r>
              <a:rPr/>
              <a:t>the</a:t>
            </a:r>
            <a:r>
              <a:rPr/>
              <a:t> </a:t>
            </a:r>
            <a:r>
              <a:rPr/>
              <a:t>result</a:t>
            </a:r>
            <a:r>
              <a:rPr/>
              <a:t> </a:t>
            </a:r>
            <a:r>
              <a:rPr/>
              <a:t>in</a:t>
            </a:r>
            <a:r>
              <a:rPr/>
              <a:t> </a:t>
            </a:r>
            <a:r>
              <a:rPr/>
              <a:t>Python</a:t>
            </a:r>
          </a:p>
        </p:txBody>
      </p:sp>
      <p:pic>
        <p:nvPicPr>
          <p:cNvPr descr="../images/python/altair-basic-exercise-location.png" id="0" name="Picture 1"/>
          <p:cNvPicPr>
            <a:picLocks noGrp="1" noChangeAspect="1"/>
          </p:cNvPicPr>
          <p:nvPr/>
        </p:nvPicPr>
        <p:blipFill>
          <a:blip r:embed="rId2"/>
          <a:stretch>
            <a:fillRect/>
          </a:stretch>
        </p:blipFill>
        <p:spPr bwMode="auto">
          <a:xfrm>
            <a:off x="2108200" y="1600200"/>
            <a:ext cx="4914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Python</a:t>
            </a:r>
            <a:r>
              <a:rPr/>
              <a:t> </a:t>
            </a:r>
            <a:r>
              <a:rPr/>
              <a:t>scatterplot</a:t>
            </a:r>
            <a:r>
              <a:rPr/>
              <a:t> </a:t>
            </a:r>
            <a:r>
              <a:rPr/>
              <a:t>of</a:t>
            </a:r>
            <a:r>
              <a:rPr/>
              <a:t> </a:t>
            </a:r>
            <a:r>
              <a:rPr/>
              <a:t>bedrooms</a:t>
            </a:r>
            <a:r>
              <a:rPr/>
              <a:t> </a:t>
            </a:r>
            <a:r>
              <a:rPr/>
              <a:t>and</a:t>
            </a:r>
            <a:r>
              <a:rPr/>
              <a:t> </a:t>
            </a:r>
            <a:r>
              <a:rPr/>
              <a:t>price</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Here’s</a:t>
            </a:r>
            <a:r>
              <a:rPr/>
              <a:t> </a:t>
            </a:r>
            <a:r>
              <a:rPr/>
              <a:t>the</a:t>
            </a:r>
            <a:r>
              <a:rPr/>
              <a:t> </a:t>
            </a:r>
            <a:r>
              <a:rPr/>
              <a:t>R</a:t>
            </a:r>
            <a:r>
              <a:rPr/>
              <a:t> </a:t>
            </a:r>
            <a:r>
              <a:rPr/>
              <a:t>code</a:t>
            </a:r>
          </a:p>
        </p:txBody>
      </p:sp>
      <p:sp>
        <p:nvSpPr>
          <p:cNvPr id="3" name="Content Placeholder 2"/>
          <p:cNvSpPr>
            <a:spLocks noGrp="1"/>
          </p:cNvSpPr>
          <p:nvPr>
            <p:ph idx="1"/>
          </p:nvPr>
        </p:nvSpPr>
        <p:spPr/>
        <p:txBody>
          <a:bodyPr/>
          <a:lstStyle/>
          <a:p>
            <a:pPr lvl="0" marL="1270000" indent="0">
              <a:buNone/>
            </a:pPr>
            <a:r>
              <a:rPr sz="1800">
                <a:latin typeface="Courier"/>
              </a:rPr>
              <a:t>ggplot(saratoga_houses, aes(x=Bedrooms, y=Price)) + 
  geom_point())</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Here’s</a:t>
            </a:r>
            <a:r>
              <a:rPr/>
              <a:t> </a:t>
            </a:r>
            <a:r>
              <a:rPr/>
              <a:t>the</a:t>
            </a:r>
            <a:r>
              <a:rPr/>
              <a:t> </a:t>
            </a:r>
            <a:r>
              <a:rPr/>
              <a:t>result</a:t>
            </a:r>
            <a:r>
              <a:rPr/>
              <a:t> </a:t>
            </a:r>
            <a:r>
              <a:rPr/>
              <a:t>in</a:t>
            </a:r>
            <a:r>
              <a:rPr/>
              <a:t> </a:t>
            </a:r>
            <a:r>
              <a:rPr/>
              <a:t>R</a:t>
            </a:r>
          </a:p>
        </p:txBody>
      </p:sp>
      <p:pic>
        <p:nvPicPr>
          <p:cNvPr descr="../images/r/bedrooms-and-price.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Scatterplot</a:t>
            </a:r>
            <a:r>
              <a:rPr/>
              <a:t> </a:t>
            </a:r>
            <a:r>
              <a:rPr/>
              <a:t>of</a:t>
            </a:r>
            <a:r>
              <a:rPr/>
              <a:t> </a:t>
            </a:r>
            <a:r>
              <a:rPr/>
              <a:t>bedrooms</a:t>
            </a:r>
            <a:r>
              <a:rPr/>
              <a:t> </a:t>
            </a:r>
            <a:r>
              <a:rPr/>
              <a:t>and</a:t>
            </a:r>
            <a:r>
              <a:rPr/>
              <a:t> </a:t>
            </a:r>
            <a:r>
              <a:rPr/>
              <a:t>price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r>
              <a:rPr/>
              <a:t> </a:t>
            </a:r>
            <a:r>
              <a:rPr/>
              <a:t>What</a:t>
            </a:r>
            <a:r>
              <a:rPr/>
              <a:t> </a:t>
            </a:r>
            <a:r>
              <a:rPr/>
              <a:t>software</a:t>
            </a:r>
            <a:r>
              <a:rPr/>
              <a:t> </a:t>
            </a:r>
            <a:r>
              <a:rPr/>
              <a:t>should</a:t>
            </a:r>
            <a:r>
              <a:rPr/>
              <a:t> </a:t>
            </a:r>
            <a:r>
              <a:rPr/>
              <a:t>you</a:t>
            </a:r>
            <a:r>
              <a:rPr/>
              <a:t> </a:t>
            </a:r>
            <a:r>
              <a:rPr/>
              <a:t>use?</a:t>
            </a:r>
          </a:p>
        </p:txBody>
      </p:sp>
      <p:sp>
        <p:nvSpPr>
          <p:cNvPr id="3" name="Content Placeholder 2"/>
          <p:cNvSpPr>
            <a:spLocks noGrp="1"/>
          </p:cNvSpPr>
          <p:nvPr>
            <p:ph idx="1"/>
          </p:nvPr>
        </p:nvSpPr>
        <p:spPr/>
        <p:txBody>
          <a:bodyPr/>
          <a:lstStyle/>
          <a:p>
            <a:pPr lvl="1"/>
            <a:r>
              <a:rPr/>
              <a:t>Use the software you like best</a:t>
            </a:r>
          </a:p>
          <a:p>
            <a:pPr lvl="1"/>
            <a:r>
              <a:rPr/>
              <a:t>What does your boss use?</a:t>
            </a:r>
          </a:p>
          <a:p>
            <a:pPr lvl="1"/>
            <a:r>
              <a:rPr/>
              <a:t>What do your co-workers use?</a:t>
            </a:r>
          </a:p>
          <a:p>
            <a:pPr lvl="1"/>
            <a:r>
              <a:rPr/>
              <a:t>What software are you most comfortable with?</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Here</a:t>
            </a:r>
            <a:r>
              <a:rPr/>
              <a:t> </a:t>
            </a:r>
            <a:r>
              <a:rPr/>
              <a:t>are</a:t>
            </a:r>
            <a:r>
              <a:rPr/>
              <a:t> </a:t>
            </a:r>
            <a:r>
              <a:rPr/>
              <a:t>the</a:t>
            </a:r>
            <a:r>
              <a:rPr/>
              <a:t> </a:t>
            </a:r>
            <a:r>
              <a:rPr/>
              <a:t>results</a:t>
            </a:r>
            <a:r>
              <a:rPr/>
              <a:t> </a:t>
            </a:r>
            <a:r>
              <a:rPr/>
              <a:t>in</a:t>
            </a:r>
            <a:r>
              <a:rPr/>
              <a:t> </a:t>
            </a:r>
            <a:r>
              <a:rPr/>
              <a:t>Tableau.</a:t>
            </a:r>
          </a:p>
        </p:txBody>
      </p:sp>
      <p:pic>
        <p:nvPicPr>
          <p:cNvPr descr="../images/tableau/bedrooms-vs-price.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Tableau</a:t>
            </a:r>
            <a:r>
              <a:rPr/>
              <a:t> </a:t>
            </a:r>
            <a:r>
              <a:rPr/>
              <a:t>scatterplot</a:t>
            </a:r>
            <a:r>
              <a:rPr/>
              <a:t> </a:t>
            </a:r>
            <a:r>
              <a:rPr/>
              <a:t>of</a:t>
            </a:r>
            <a:r>
              <a:rPr/>
              <a:t> </a:t>
            </a:r>
            <a:r>
              <a:rPr/>
              <a:t>Bedrooms</a:t>
            </a:r>
            <a:r>
              <a:rPr/>
              <a:t> </a:t>
            </a:r>
            <a:r>
              <a:rPr/>
              <a:t>and</a:t>
            </a:r>
            <a:r>
              <a:rPr/>
              <a:t> </a:t>
            </a:r>
            <a:r>
              <a:rPr/>
              <a:t>Price</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Aesthetics</a:t>
            </a:r>
            <a:r>
              <a:rPr/>
              <a:t> </a:t>
            </a:r>
            <a:r>
              <a:rPr/>
              <a:t>for</a:t>
            </a:r>
            <a:r>
              <a:rPr/>
              <a:t> </a:t>
            </a:r>
            <a:r>
              <a:rPr/>
              <a:t>points</a:t>
            </a:r>
            <a:r>
              <a:rPr/>
              <a:t> </a:t>
            </a:r>
            <a:r>
              <a:rPr/>
              <a:t>-</a:t>
            </a:r>
            <a:r>
              <a:rPr/>
              <a:t> </a:t>
            </a:r>
            <a:r>
              <a:rPr/>
              <a:t>shape</a:t>
            </a:r>
          </a:p>
        </p:txBody>
      </p:sp>
      <p:pic>
        <p:nvPicPr>
          <p:cNvPr descr="../images/r/point-aesthetics-shape.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Illustration</a:t>
            </a:r>
            <a:r>
              <a:rPr/>
              <a:t> </a:t>
            </a:r>
            <a:r>
              <a:rPr/>
              <a:t>of</a:t>
            </a:r>
            <a:r>
              <a:rPr/>
              <a:t> </a:t>
            </a:r>
            <a:r>
              <a:rPr/>
              <a:t>shape</a:t>
            </a:r>
            <a:r>
              <a:rPr/>
              <a:t> </a:t>
            </a:r>
            <a:r>
              <a:rPr/>
              <a:t>aesthetics</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Basic</a:t>
            </a:r>
            <a:r>
              <a:rPr/>
              <a:t> </a:t>
            </a:r>
            <a:r>
              <a:rPr/>
              <a:t>exercise</a:t>
            </a:r>
            <a:r>
              <a:rPr/>
              <a:t> </a:t>
            </a:r>
            <a:r>
              <a:rPr/>
              <a:t>-</a:t>
            </a:r>
            <a:r>
              <a:rPr/>
              <a:t> </a:t>
            </a:r>
            <a:r>
              <a:rPr/>
              <a:t>shape</a:t>
            </a:r>
          </a:p>
        </p:txBody>
      </p:sp>
      <p:sp>
        <p:nvSpPr>
          <p:cNvPr id="3" name="Content Placeholder 2"/>
          <p:cNvSpPr>
            <a:spLocks noGrp="1"/>
          </p:cNvSpPr>
          <p:nvPr>
            <p:ph idx="1"/>
          </p:nvPr>
        </p:nvSpPr>
        <p:spPr/>
        <p:txBody>
          <a:bodyPr/>
          <a:lstStyle/>
          <a:p>
            <a:pPr lvl="1"/>
            <a:r>
              <a:rPr/>
              <a:t>Use the Saratoga housing data set.</a:t>
            </a:r>
          </a:p>
          <a:p>
            <a:pPr lvl="1"/>
            <a:r>
              <a:rPr/>
              <a:t>Draw a plot of all of the data where the location is x=Age and y=Price and the symbol represents the number of bedrooms.</a:t>
            </a:r>
          </a:p>
          <a:p>
            <a:pPr lvl="0" marL="1270000" indent="0">
              <a:buNone/>
            </a:pPr>
            <a:r>
              <a:rPr sz="1800">
                <a:latin typeface="Courier"/>
              </a:rPr>
              <a:t>## 
## 
## #### Warning: obsolete code!</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Basic</a:t>
            </a:r>
            <a:r>
              <a:rPr/>
              <a:t> </a:t>
            </a:r>
            <a:r>
              <a:rPr/>
              <a:t>exercise</a:t>
            </a:r>
            <a:r>
              <a:rPr/>
              <a:t> </a:t>
            </a:r>
            <a:r>
              <a:rPr/>
              <a:t>-</a:t>
            </a:r>
            <a:r>
              <a:rPr/>
              <a:t> </a:t>
            </a:r>
            <a:r>
              <a:rPr/>
              <a:t>shape</a:t>
            </a:r>
          </a:p>
        </p:txBody>
      </p:sp>
      <p:sp>
        <p:nvSpPr>
          <p:cNvPr id="3" name="Content Placeholder 2"/>
          <p:cNvSpPr>
            <a:spLocks noGrp="1"/>
          </p:cNvSpPr>
          <p:nvPr>
            <p:ph idx="1"/>
          </p:nvPr>
        </p:nvSpPr>
        <p:spPr/>
        <p:txBody>
          <a:bodyPr/>
          <a:lstStyle/>
          <a:p>
            <a:pPr lvl="1"/>
            <a:r>
              <a:rPr/>
              <a:t>Use the Saratoga housing data set.</a:t>
            </a:r>
          </a:p>
          <a:p>
            <a:pPr lvl="1"/>
            <a:r>
              <a:rPr/>
              <a:t>Draw a plot of all of the data where the location is x=Age and y=Price and the symbol represents the number of bedrooms.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Here’s</a:t>
            </a:r>
            <a:r>
              <a:rPr/>
              <a:t> </a:t>
            </a:r>
            <a:r>
              <a:rPr/>
              <a:t>the</a:t>
            </a:r>
            <a:r>
              <a:rPr/>
              <a:t> </a:t>
            </a:r>
            <a:r>
              <a:rPr/>
              <a:t>Python</a:t>
            </a:r>
            <a:r>
              <a:rPr/>
              <a:t> </a:t>
            </a:r>
            <a:r>
              <a:rPr/>
              <a:t>code.</a:t>
            </a:r>
          </a:p>
        </p:txBody>
      </p:sp>
      <p:sp>
        <p:nvSpPr>
          <p:cNvPr id="3" name="Content Placeholder 2"/>
          <p:cNvSpPr>
            <a:spLocks noGrp="1"/>
          </p:cNvSpPr>
          <p:nvPr>
            <p:ph idx="1"/>
          </p:nvPr>
        </p:nvSpPr>
        <p:spPr/>
        <p:txBody>
          <a:bodyPr/>
          <a:lstStyle/>
          <a:p>
            <a:pPr lvl="0" marL="1270000" indent="0">
              <a:buNone/>
            </a:pPr>
            <a:r>
              <a:rPr sz="1800">
                <a:latin typeface="Courier"/>
              </a:rPr>
              <a:t>ch5 = alt.Chart(df).mark_point().encode(
      x='Age',y='Price', shape='Bedrooms:N')</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Here’s</a:t>
            </a:r>
            <a:r>
              <a:rPr/>
              <a:t> </a:t>
            </a:r>
            <a:r>
              <a:rPr/>
              <a:t>the</a:t>
            </a:r>
            <a:r>
              <a:rPr/>
              <a:t> </a:t>
            </a:r>
            <a:r>
              <a:rPr/>
              <a:t>results</a:t>
            </a:r>
            <a:r>
              <a:rPr/>
              <a:t> </a:t>
            </a:r>
            <a:r>
              <a:rPr/>
              <a:t>in</a:t>
            </a:r>
            <a:r>
              <a:rPr/>
              <a:t> </a:t>
            </a:r>
            <a:r>
              <a:rPr/>
              <a:t>Python.</a:t>
            </a:r>
          </a:p>
        </p:txBody>
      </p:sp>
      <p:pic>
        <p:nvPicPr>
          <p:cNvPr descr="../images/python/altair-basic-exercise-shape.png" id="0" name="Picture 1"/>
          <p:cNvPicPr>
            <a:picLocks noGrp="1" noChangeAspect="1"/>
          </p:cNvPicPr>
          <p:nvPr/>
        </p:nvPicPr>
        <p:blipFill>
          <a:blip r:embed="rId2"/>
          <a:stretch>
            <a:fillRect/>
          </a:stretch>
        </p:blipFill>
        <p:spPr bwMode="auto">
          <a:xfrm>
            <a:off x="2006600" y="1600200"/>
            <a:ext cx="5143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Python</a:t>
            </a:r>
            <a:r>
              <a:rPr/>
              <a:t> </a:t>
            </a:r>
            <a:r>
              <a:rPr/>
              <a:t>scatterplot</a:t>
            </a:r>
            <a:r>
              <a:rPr/>
              <a:t> </a:t>
            </a:r>
            <a:r>
              <a:rPr/>
              <a:t>mapping</a:t>
            </a:r>
            <a:r>
              <a:rPr/>
              <a:t> </a:t>
            </a:r>
            <a:r>
              <a:rPr/>
              <a:t>bedrooms</a:t>
            </a:r>
            <a:r>
              <a:rPr/>
              <a:t> </a:t>
            </a:r>
            <a:r>
              <a:rPr/>
              <a:t>to</a:t>
            </a:r>
            <a:r>
              <a:rPr/>
              <a:t> </a:t>
            </a:r>
            <a:r>
              <a:rPr/>
              <a:t>shape</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Here’s</a:t>
            </a:r>
            <a:r>
              <a:rPr/>
              <a:t> </a:t>
            </a:r>
            <a:r>
              <a:rPr/>
              <a:t>the</a:t>
            </a:r>
            <a:r>
              <a:rPr/>
              <a:t> </a:t>
            </a:r>
            <a:r>
              <a:rPr/>
              <a:t>R</a:t>
            </a:r>
            <a:r>
              <a:rPr/>
              <a:t> </a:t>
            </a:r>
            <a:r>
              <a:rPr/>
              <a:t>code.</a:t>
            </a:r>
          </a:p>
        </p:txBody>
      </p:sp>
      <p:sp>
        <p:nvSpPr>
          <p:cNvPr id="3" name="Content Placeholder 2"/>
          <p:cNvSpPr>
            <a:spLocks noGrp="1"/>
          </p:cNvSpPr>
          <p:nvPr>
            <p:ph idx="1"/>
          </p:nvPr>
        </p:nvSpPr>
        <p:spPr/>
        <p:txBody>
          <a:bodyPr/>
          <a:lstStyle/>
          <a:p>
            <a:pPr lvl="0" marL="1270000" indent="0">
              <a:buNone/>
            </a:pPr>
            <a:r>
              <a:rPr sz="1800">
                <a:latin typeface="Courier"/>
              </a:rPr>
              <a:t>ggplot(saratoga_houses, aes(x=Age, y=Price)) + 
  geom_point(aes(shape=factor(Bedrooms)))</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Here’s</a:t>
            </a:r>
            <a:r>
              <a:rPr/>
              <a:t> </a:t>
            </a:r>
            <a:r>
              <a:rPr/>
              <a:t>the</a:t>
            </a:r>
            <a:r>
              <a:rPr/>
              <a:t> </a:t>
            </a:r>
            <a:r>
              <a:rPr/>
              <a:t>results</a:t>
            </a:r>
            <a:r>
              <a:rPr/>
              <a:t> </a:t>
            </a:r>
            <a:r>
              <a:rPr/>
              <a:t>in</a:t>
            </a:r>
            <a:r>
              <a:rPr/>
              <a:t> </a:t>
            </a:r>
            <a:r>
              <a:rPr/>
              <a:t>R</a:t>
            </a:r>
          </a:p>
        </p:txBody>
      </p:sp>
      <p:pic>
        <p:nvPicPr>
          <p:cNvPr descr="../images/r/shape-bedrooms.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a:t>
            </a:r>
            <a:r>
              <a:rPr/>
              <a:t> </a:t>
            </a:r>
            <a:r>
              <a:rPr/>
              <a:t>scatterplot</a:t>
            </a:r>
            <a:r>
              <a:rPr/>
              <a:t> </a:t>
            </a:r>
            <a:r>
              <a:rPr/>
              <a:t>mapping</a:t>
            </a:r>
            <a:r>
              <a:rPr/>
              <a:t> </a:t>
            </a:r>
            <a:r>
              <a:rPr/>
              <a:t>bedrooms</a:t>
            </a:r>
            <a:r>
              <a:rPr/>
              <a:t> </a:t>
            </a:r>
            <a:r>
              <a:rPr/>
              <a:t>to</a:t>
            </a:r>
            <a:r>
              <a:rPr/>
              <a:t> </a:t>
            </a:r>
            <a:r>
              <a:rPr/>
              <a:t>shape</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Here</a:t>
            </a:r>
            <a:r>
              <a:rPr/>
              <a:t> </a:t>
            </a:r>
            <a:r>
              <a:rPr/>
              <a:t>’s</a:t>
            </a:r>
            <a:r>
              <a:rPr/>
              <a:t> </a:t>
            </a:r>
            <a:r>
              <a:rPr/>
              <a:t>the</a:t>
            </a:r>
            <a:r>
              <a:rPr/>
              <a:t> </a:t>
            </a:r>
            <a:r>
              <a:rPr/>
              <a:t>result</a:t>
            </a:r>
            <a:r>
              <a:rPr/>
              <a:t> </a:t>
            </a:r>
            <a:r>
              <a:rPr/>
              <a:t>in</a:t>
            </a:r>
            <a:r>
              <a:rPr/>
              <a:t> </a:t>
            </a:r>
            <a:r>
              <a:rPr/>
              <a:t>Tableau.</a:t>
            </a:r>
          </a:p>
        </p:txBody>
      </p:sp>
      <p:pic>
        <p:nvPicPr>
          <p:cNvPr descr="../images/tableau/shape-bedrooms.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Tableau</a:t>
            </a:r>
            <a:r>
              <a:rPr/>
              <a:t> </a:t>
            </a:r>
            <a:r>
              <a:rPr/>
              <a:t>scatterplot</a:t>
            </a:r>
            <a:r>
              <a:rPr/>
              <a:t> </a:t>
            </a:r>
            <a:r>
              <a:rPr/>
              <a:t>using</a:t>
            </a:r>
            <a:r>
              <a:rPr/>
              <a:t> </a:t>
            </a:r>
            <a:r>
              <a:rPr/>
              <a:t>shapes</a:t>
            </a:r>
            <a:r>
              <a:rPr/>
              <a:t> </a:t>
            </a:r>
            <a:r>
              <a:rPr/>
              <a:t>to</a:t>
            </a:r>
            <a:r>
              <a:rPr/>
              <a:t> </a:t>
            </a:r>
            <a:r>
              <a:rPr/>
              <a:t>represent</a:t>
            </a:r>
            <a:r>
              <a:rPr/>
              <a:t> </a:t>
            </a:r>
            <a:r>
              <a:rPr/>
              <a:t>Bedrooms</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Aesthetics</a:t>
            </a:r>
            <a:r>
              <a:rPr/>
              <a:t> </a:t>
            </a:r>
            <a:r>
              <a:rPr/>
              <a:t>for</a:t>
            </a:r>
            <a:r>
              <a:rPr/>
              <a:t> </a:t>
            </a:r>
            <a:r>
              <a:rPr/>
              <a:t>points</a:t>
            </a:r>
            <a:r>
              <a:rPr/>
              <a:t> </a:t>
            </a:r>
            <a:r>
              <a:rPr/>
              <a:t>-</a:t>
            </a:r>
            <a:r>
              <a:rPr/>
              <a:t> </a:t>
            </a:r>
            <a:r>
              <a:rPr/>
              <a:t>size</a:t>
            </a:r>
          </a:p>
        </p:txBody>
      </p:sp>
      <p:pic>
        <p:nvPicPr>
          <p:cNvPr descr="../images/r/point-aesthetics-size.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Illustration</a:t>
            </a:r>
            <a:r>
              <a:rPr/>
              <a:t> </a:t>
            </a:r>
            <a:r>
              <a:rPr/>
              <a:t>of</a:t>
            </a:r>
            <a:r>
              <a:rPr/>
              <a:t> </a:t>
            </a:r>
            <a:r>
              <a:rPr/>
              <a:t>size</a:t>
            </a:r>
            <a:r>
              <a:rPr/>
              <a:t> </a:t>
            </a:r>
            <a:r>
              <a:rPr/>
              <a:t>aesthetics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Preparation,</a:t>
            </a:r>
            <a:r>
              <a:rPr/>
              <a:t> </a:t>
            </a:r>
            <a:r>
              <a:rPr/>
              <a:t>DASL</a:t>
            </a:r>
            <a:r>
              <a:rPr/>
              <a:t> </a:t>
            </a:r>
            <a:r>
              <a:rPr>
                <a:hlinkClick r:id="rId3"/>
              </a:rPr>
              <a:t>https://dasl.datadescription.com/</a:t>
            </a:r>
          </a:p>
        </p:txBody>
      </p:sp>
      <p:pic>
        <p:nvPicPr>
          <p:cNvPr descr="../images/external/dasl-main-page.png" id="0" name="Picture 1"/>
          <p:cNvPicPr>
            <a:picLocks noGrp="1" noChangeAspect="1"/>
          </p:cNvPicPr>
          <p:nvPr/>
        </p:nvPicPr>
        <p:blipFill>
          <a:blip r:embed="rId4"/>
          <a:stretch>
            <a:fillRect/>
          </a:stretch>
        </p:blipFill>
        <p:spPr bwMode="auto">
          <a:xfrm>
            <a:off x="1714500" y="1600200"/>
            <a:ext cx="5715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Main</a:t>
            </a:r>
            <a:r>
              <a:rPr/>
              <a:t> </a:t>
            </a:r>
            <a:r>
              <a:rPr/>
              <a:t>page</a:t>
            </a:r>
            <a:r>
              <a:rPr/>
              <a:t> </a:t>
            </a:r>
            <a:r>
              <a:rPr/>
              <a:t>of</a:t>
            </a:r>
            <a:r>
              <a:rPr/>
              <a:t> </a:t>
            </a:r>
            <a:r>
              <a:rPr/>
              <a:t>DASL</a:t>
            </a:r>
            <a:r>
              <a:rPr/>
              <a:t> </a:t>
            </a:r>
            <a:r>
              <a:rPr/>
              <a:t>website</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Basic</a:t>
            </a:r>
            <a:r>
              <a:rPr/>
              <a:t> </a:t>
            </a:r>
            <a:r>
              <a:rPr/>
              <a:t>exercise</a:t>
            </a:r>
            <a:r>
              <a:rPr/>
              <a:t> </a:t>
            </a:r>
            <a:r>
              <a:rPr/>
              <a:t>-</a:t>
            </a:r>
            <a:r>
              <a:rPr/>
              <a:t> </a:t>
            </a:r>
            <a:r>
              <a:rPr/>
              <a:t>size</a:t>
            </a:r>
          </a:p>
        </p:txBody>
      </p:sp>
      <p:sp>
        <p:nvSpPr>
          <p:cNvPr id="3" name="Content Placeholder 2"/>
          <p:cNvSpPr>
            <a:spLocks noGrp="1"/>
          </p:cNvSpPr>
          <p:nvPr>
            <p:ph idx="1"/>
          </p:nvPr>
        </p:nvSpPr>
        <p:spPr/>
        <p:txBody>
          <a:bodyPr/>
          <a:lstStyle/>
          <a:p>
            <a:pPr lvl="1"/>
            <a:r>
              <a:rPr/>
              <a:t>Use the Saratoga housing data set.</a:t>
            </a:r>
          </a:p>
          <a:p>
            <a:pPr lvl="1"/>
            <a:r>
              <a:rPr/>
              <a:t>Draw a plot where the location is x=Age and y=Price and the size represents the living area.</a:t>
            </a:r>
          </a:p>
          <a:p>
            <a:pPr lvl="0" marL="1270000" indent="0">
              <a:buNone/>
            </a:pPr>
            <a:r>
              <a:rPr sz="1800">
                <a:latin typeface="Courier"/>
              </a:rPr>
              <a:t>## 
## 
## #### Warning: obsolete code!</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Basic</a:t>
            </a:r>
            <a:r>
              <a:rPr/>
              <a:t> </a:t>
            </a:r>
            <a:r>
              <a:rPr/>
              <a:t>exercise</a:t>
            </a:r>
            <a:r>
              <a:rPr/>
              <a:t> </a:t>
            </a:r>
            <a:r>
              <a:rPr/>
              <a:t>-</a:t>
            </a:r>
            <a:r>
              <a:rPr/>
              <a:t> </a:t>
            </a:r>
            <a:r>
              <a:rPr/>
              <a:t>size</a:t>
            </a:r>
          </a:p>
        </p:txBody>
      </p:sp>
      <p:sp>
        <p:nvSpPr>
          <p:cNvPr id="3" name="Content Placeholder 2"/>
          <p:cNvSpPr>
            <a:spLocks noGrp="1"/>
          </p:cNvSpPr>
          <p:nvPr>
            <p:ph idx="1"/>
          </p:nvPr>
        </p:nvSpPr>
        <p:spPr/>
        <p:txBody>
          <a:bodyPr/>
          <a:lstStyle/>
          <a:p>
            <a:pPr lvl="1"/>
            <a:r>
              <a:rPr/>
              <a:t>Use the Saratoga housing data set.</a:t>
            </a:r>
          </a:p>
          <a:p>
            <a:pPr lvl="1"/>
            <a:r>
              <a:rPr/>
              <a:t>Draw a plot where the location is x=Age and y=Price and the size represents the living area.</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Here’s</a:t>
            </a:r>
            <a:r>
              <a:rPr/>
              <a:t> </a:t>
            </a:r>
            <a:r>
              <a:rPr/>
              <a:t>the</a:t>
            </a:r>
            <a:r>
              <a:rPr/>
              <a:t> </a:t>
            </a:r>
            <a:r>
              <a:rPr/>
              <a:t>Python</a:t>
            </a:r>
            <a:r>
              <a:rPr/>
              <a:t> </a:t>
            </a:r>
            <a:r>
              <a:rPr/>
              <a:t>code.</a:t>
            </a:r>
          </a:p>
        </p:txBody>
      </p:sp>
      <p:sp>
        <p:nvSpPr>
          <p:cNvPr id="3" name="Content Placeholder 2"/>
          <p:cNvSpPr>
            <a:spLocks noGrp="1"/>
          </p:cNvSpPr>
          <p:nvPr>
            <p:ph idx="1"/>
          </p:nvPr>
        </p:nvSpPr>
        <p:spPr/>
        <p:txBody>
          <a:bodyPr/>
          <a:lstStyle/>
          <a:p>
            <a:pPr lvl="0" marL="1270000" indent="0">
              <a:buNone/>
            </a:pPr>
            <a:r>
              <a:rPr sz="1800">
                <a:latin typeface="Courier"/>
              </a:rPr>
              <a:t>ch6 = alt.Chart(df).mark_point().encode(
      x='Age',y='Price', size='Size')</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Here’s</a:t>
            </a:r>
            <a:r>
              <a:rPr/>
              <a:t> </a:t>
            </a:r>
            <a:r>
              <a:rPr/>
              <a:t>the</a:t>
            </a:r>
            <a:r>
              <a:rPr/>
              <a:t> </a:t>
            </a:r>
            <a:r>
              <a:rPr/>
              <a:t>result</a:t>
            </a:r>
            <a:r>
              <a:rPr/>
              <a:t> </a:t>
            </a:r>
            <a:r>
              <a:rPr/>
              <a:t>in</a:t>
            </a:r>
            <a:r>
              <a:rPr/>
              <a:t> </a:t>
            </a:r>
            <a:r>
              <a:rPr/>
              <a:t>Python.</a:t>
            </a:r>
          </a:p>
        </p:txBody>
      </p:sp>
      <p:pic>
        <p:nvPicPr>
          <p:cNvPr descr="../images/python/altair-basic-exercise-size.png" id="0" name="Picture 1"/>
          <p:cNvPicPr>
            <a:picLocks noGrp="1" noChangeAspect="1"/>
          </p:cNvPicPr>
          <p:nvPr/>
        </p:nvPicPr>
        <p:blipFill>
          <a:blip r:embed="rId2"/>
          <a:stretch>
            <a:fillRect/>
          </a:stretch>
        </p:blipFill>
        <p:spPr bwMode="auto">
          <a:xfrm>
            <a:off x="2006600" y="1600200"/>
            <a:ext cx="5143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Python</a:t>
            </a:r>
            <a:r>
              <a:rPr/>
              <a:t> </a:t>
            </a:r>
            <a:r>
              <a:rPr/>
              <a:t>scatterplot</a:t>
            </a:r>
            <a:r>
              <a:rPr/>
              <a:t> </a:t>
            </a:r>
            <a:r>
              <a:rPr/>
              <a:t>mapping</a:t>
            </a:r>
            <a:r>
              <a:rPr/>
              <a:t> </a:t>
            </a:r>
            <a:r>
              <a:rPr/>
              <a:t>living</a:t>
            </a:r>
            <a:r>
              <a:rPr/>
              <a:t> </a:t>
            </a:r>
            <a:r>
              <a:rPr/>
              <a:t>area</a:t>
            </a:r>
            <a:r>
              <a:rPr/>
              <a:t> </a:t>
            </a:r>
            <a:r>
              <a:rPr/>
              <a:t>to</a:t>
            </a:r>
            <a:r>
              <a:rPr/>
              <a:t> </a:t>
            </a:r>
            <a:r>
              <a:rPr/>
              <a:t>size</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Here’s</a:t>
            </a:r>
            <a:r>
              <a:rPr/>
              <a:t> </a:t>
            </a:r>
            <a:r>
              <a:rPr/>
              <a:t>the</a:t>
            </a:r>
            <a:r>
              <a:rPr/>
              <a:t> </a:t>
            </a:r>
            <a:r>
              <a:rPr/>
              <a:t>R</a:t>
            </a:r>
            <a:r>
              <a:rPr/>
              <a:t> </a:t>
            </a:r>
            <a:r>
              <a:rPr/>
              <a:t>code.</a:t>
            </a:r>
          </a:p>
        </p:txBody>
      </p:sp>
      <p:sp>
        <p:nvSpPr>
          <p:cNvPr id="3" name="Content Placeholder 2"/>
          <p:cNvSpPr>
            <a:spLocks noGrp="1"/>
          </p:cNvSpPr>
          <p:nvPr>
            <p:ph idx="1"/>
          </p:nvPr>
        </p:nvSpPr>
        <p:spPr/>
        <p:txBody>
          <a:bodyPr/>
          <a:lstStyle/>
          <a:p>
            <a:pPr lvl="0" marL="1270000" indent="0">
              <a:buNone/>
            </a:pPr>
            <a:r>
              <a:rPr sz="1800">
                <a:latin typeface="Courier"/>
              </a:rPr>
              <a:t>ggplot(saratoga_houses, aes(x=Age, y=Price)) + 
  geom_point(aes(size=Living.Area))</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Here’s</a:t>
            </a:r>
            <a:r>
              <a:rPr/>
              <a:t> </a:t>
            </a:r>
            <a:r>
              <a:rPr/>
              <a:t>the</a:t>
            </a:r>
            <a:r>
              <a:rPr/>
              <a:t> </a:t>
            </a:r>
            <a:r>
              <a:rPr/>
              <a:t>result</a:t>
            </a:r>
            <a:r>
              <a:rPr/>
              <a:t> </a:t>
            </a:r>
            <a:r>
              <a:rPr/>
              <a:t>in</a:t>
            </a:r>
            <a:r>
              <a:rPr/>
              <a:t> </a:t>
            </a:r>
            <a:r>
              <a:rPr/>
              <a:t>R.</a:t>
            </a:r>
          </a:p>
        </p:txBody>
      </p:sp>
      <p:pic>
        <p:nvPicPr>
          <p:cNvPr descr="../images/r-size-living-area.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Here’s</a:t>
            </a:r>
            <a:r>
              <a:rPr/>
              <a:t> </a:t>
            </a:r>
            <a:r>
              <a:rPr/>
              <a:t>the</a:t>
            </a:r>
            <a:r>
              <a:rPr/>
              <a:t> </a:t>
            </a:r>
            <a:r>
              <a:rPr/>
              <a:t>result</a:t>
            </a:r>
            <a:r>
              <a:rPr/>
              <a:t> </a:t>
            </a:r>
            <a:r>
              <a:rPr/>
              <a:t>in</a:t>
            </a:r>
            <a:r>
              <a:rPr/>
              <a:t> </a:t>
            </a:r>
            <a:r>
              <a:rPr/>
              <a:t>Tableau.</a:t>
            </a:r>
          </a:p>
        </p:txBody>
      </p:sp>
      <p:pic>
        <p:nvPicPr>
          <p:cNvPr descr="../images/tableau/size-living-area.png" id="0" name="Picture 1"/>
          <p:cNvPicPr>
            <a:picLocks noGrp="1" noChangeAspect="1"/>
          </p:cNvPicPr>
          <p:nvPr/>
        </p:nvPicPr>
        <p:blipFill>
          <a:blip r:embed="rId2"/>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Visualizaion</a:t>
            </a:r>
            <a:r>
              <a:rPr/>
              <a:t> </a:t>
            </a:r>
            <a:r>
              <a:rPr/>
              <a:t>using</a:t>
            </a:r>
            <a:r>
              <a:rPr/>
              <a:t> </a:t>
            </a:r>
            <a:r>
              <a:rPr/>
              <a:t>Living.Area</a:t>
            </a:r>
            <a:r>
              <a:rPr/>
              <a:t> </a:t>
            </a:r>
            <a:r>
              <a:rPr/>
              <a:t>as</a:t>
            </a:r>
            <a:r>
              <a:rPr/>
              <a:t> </a:t>
            </a:r>
            <a:r>
              <a:rPr/>
              <a:t>the</a:t>
            </a:r>
            <a:r>
              <a:rPr/>
              <a:t> </a:t>
            </a:r>
            <a:r>
              <a:rPr/>
              <a:t>size</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Aesthetics</a:t>
            </a:r>
            <a:r>
              <a:rPr/>
              <a:t> </a:t>
            </a:r>
            <a:r>
              <a:rPr/>
              <a:t>for</a:t>
            </a:r>
            <a:r>
              <a:rPr/>
              <a:t> </a:t>
            </a:r>
            <a:r>
              <a:rPr/>
              <a:t>points</a:t>
            </a:r>
            <a:r>
              <a:rPr/>
              <a:t> </a:t>
            </a:r>
            <a:r>
              <a:rPr/>
              <a:t>-</a:t>
            </a:r>
            <a:r>
              <a:rPr/>
              <a:t> </a:t>
            </a:r>
            <a:r>
              <a:rPr/>
              <a:t>color</a:t>
            </a:r>
            <a:r>
              <a:rPr/>
              <a:t> </a:t>
            </a:r>
            <a:r>
              <a:rPr/>
              <a:t>(1</a:t>
            </a:r>
            <a:r>
              <a:rPr/>
              <a:t> </a:t>
            </a:r>
            <a:r>
              <a:rPr/>
              <a:t>of</a:t>
            </a:r>
            <a:r>
              <a:rPr/>
              <a:t> </a:t>
            </a:r>
            <a:r>
              <a:rPr/>
              <a:t>2)</a:t>
            </a:r>
          </a:p>
        </p:txBody>
      </p:sp>
      <p:pic>
        <p:nvPicPr>
          <p:cNvPr descr="../images/r/point-aesthetics-color-1.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Illustration</a:t>
            </a:r>
            <a:r>
              <a:rPr/>
              <a:t> </a:t>
            </a:r>
            <a:r>
              <a:rPr/>
              <a:t>of</a:t>
            </a:r>
            <a:r>
              <a:rPr/>
              <a:t> </a:t>
            </a:r>
            <a:r>
              <a:rPr/>
              <a:t>color</a:t>
            </a:r>
            <a:r>
              <a:rPr/>
              <a:t> </a:t>
            </a:r>
            <a:r>
              <a:rPr/>
              <a:t>aesthetics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Aesthetics</a:t>
            </a:r>
            <a:r>
              <a:rPr/>
              <a:t> </a:t>
            </a:r>
            <a:r>
              <a:rPr/>
              <a:t>for</a:t>
            </a:r>
            <a:r>
              <a:rPr/>
              <a:t> </a:t>
            </a:r>
            <a:r>
              <a:rPr/>
              <a:t>points</a:t>
            </a:r>
            <a:r>
              <a:rPr/>
              <a:t> </a:t>
            </a:r>
            <a:r>
              <a:rPr/>
              <a:t>-</a:t>
            </a:r>
            <a:r>
              <a:rPr/>
              <a:t> </a:t>
            </a:r>
            <a:r>
              <a:rPr/>
              <a:t>color</a:t>
            </a:r>
            <a:r>
              <a:rPr/>
              <a:t> </a:t>
            </a:r>
            <a:r>
              <a:rPr/>
              <a:t>(2</a:t>
            </a:r>
            <a:r>
              <a:rPr/>
              <a:t> </a:t>
            </a:r>
            <a:r>
              <a:rPr/>
              <a:t>of</a:t>
            </a:r>
            <a:r>
              <a:rPr/>
              <a:t> </a:t>
            </a:r>
            <a:r>
              <a:rPr/>
              <a:t>2)</a:t>
            </a:r>
          </a:p>
        </p:txBody>
      </p:sp>
      <p:pic>
        <p:nvPicPr>
          <p:cNvPr descr="../images/r/point-aesthetics-color-2.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a:t>
            </a:r>
            <a:r>
              <a:rPr/>
              <a:t> </a:t>
            </a:r>
            <a:r>
              <a:rPr/>
              <a:t>graph</a:t>
            </a:r>
            <a:r>
              <a:rPr/>
              <a:t> </a:t>
            </a:r>
            <a:r>
              <a:rPr/>
              <a:t>using</a:t>
            </a:r>
            <a:r>
              <a:rPr/>
              <a:t> </a:t>
            </a:r>
            <a:r>
              <a:rPr/>
              <a:t>color</a:t>
            </a:r>
            <a:r>
              <a:rPr/>
              <a:t> </a:t>
            </a:r>
            <a:r>
              <a:rPr/>
              <a:t>to</a:t>
            </a:r>
            <a:r>
              <a:rPr/>
              <a:t> </a:t>
            </a:r>
            <a:r>
              <a:rPr/>
              <a:t>represent</a:t>
            </a:r>
            <a:r>
              <a:rPr/>
              <a:t> </a:t>
            </a:r>
            <a:r>
              <a:rPr/>
              <a:t>Living.Area</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Basic</a:t>
            </a:r>
            <a:r>
              <a:rPr/>
              <a:t> </a:t>
            </a:r>
            <a:r>
              <a:rPr/>
              <a:t>exercise</a:t>
            </a:r>
            <a:r>
              <a:rPr/>
              <a:t> </a:t>
            </a:r>
            <a:r>
              <a:rPr/>
              <a:t>-</a:t>
            </a:r>
            <a:r>
              <a:rPr/>
              <a:t> </a:t>
            </a:r>
            <a:r>
              <a:rPr/>
              <a:t>color</a:t>
            </a:r>
          </a:p>
        </p:txBody>
      </p:sp>
      <p:sp>
        <p:nvSpPr>
          <p:cNvPr id="3" name="Content Placeholder 2"/>
          <p:cNvSpPr>
            <a:spLocks noGrp="1"/>
          </p:cNvSpPr>
          <p:nvPr>
            <p:ph idx="1"/>
          </p:nvPr>
        </p:nvSpPr>
        <p:spPr/>
        <p:txBody>
          <a:bodyPr/>
          <a:lstStyle/>
          <a:p>
            <a:pPr lvl="1"/>
            <a:r>
              <a:rPr/>
              <a:t>Use the Saratoga housing data set.</a:t>
            </a:r>
          </a:p>
          <a:p>
            <a:pPr lvl="1"/>
            <a:r>
              <a:rPr/>
              <a:t>Draw a plot where the location is x=Age and y=Price and the color represents the number of bathrooms.</a:t>
            </a:r>
          </a:p>
          <a:p>
            <a:pPr lvl="0" marL="1270000" indent="0">
              <a:buNone/>
            </a:pPr>
            <a:r>
              <a:rPr sz="1800">
                <a:latin typeface="Courier"/>
              </a:rPr>
              <a:t>## 
## 
## #### Warning: obsolete code!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Preparation,</a:t>
            </a:r>
            <a:r>
              <a:rPr/>
              <a:t> </a:t>
            </a:r>
            <a:r>
              <a:rPr/>
              <a:t>Choose</a:t>
            </a:r>
            <a:r>
              <a:rPr/>
              <a:t> </a:t>
            </a:r>
            <a:r>
              <a:rPr/>
              <a:t>“</a:t>
            </a:r>
            <a:r>
              <a:rPr/>
              <a:t>Saratoga</a:t>
            </a:r>
            <a:r>
              <a:rPr/>
              <a:t> </a:t>
            </a:r>
            <a:r>
              <a:rPr/>
              <a:t>House</a:t>
            </a:r>
            <a:r>
              <a:rPr/>
              <a:t> </a:t>
            </a:r>
            <a:r>
              <a:rPr/>
              <a:t>Prices</a:t>
            </a:r>
            <a:r>
              <a:rPr/>
              <a:t>”</a:t>
            </a:r>
            <a:r>
              <a:rPr/>
              <a:t> </a:t>
            </a:r>
            <a:r>
              <a:rPr/>
              <a:t>(not</a:t>
            </a:r>
            <a:r>
              <a:rPr/>
              <a:t> </a:t>
            </a:r>
            <a:r>
              <a:rPr/>
              <a:t>“</a:t>
            </a:r>
            <a:r>
              <a:rPr/>
              <a:t>Saratoga</a:t>
            </a:r>
            <a:r>
              <a:rPr/>
              <a:t> </a:t>
            </a:r>
            <a:r>
              <a:rPr/>
              <a:t>Houses</a:t>
            </a:r>
            <a:r>
              <a:rPr/>
              <a:t>”</a:t>
            </a:r>
            <a:r>
              <a:rPr/>
              <a:t>)</a:t>
            </a:r>
          </a:p>
        </p:txBody>
      </p:sp>
      <p:pic>
        <p:nvPicPr>
          <p:cNvPr descr="../images/external/dasl-saratoga-house-prices.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Description</a:t>
            </a:r>
            <a:r>
              <a:rPr/>
              <a:t> </a:t>
            </a:r>
            <a:r>
              <a:rPr/>
              <a:t>of</a:t>
            </a:r>
            <a:r>
              <a:rPr/>
              <a:t> </a:t>
            </a:r>
            <a:r>
              <a:rPr/>
              <a:t>the</a:t>
            </a:r>
            <a:r>
              <a:rPr/>
              <a:t> </a:t>
            </a:r>
            <a:r>
              <a:rPr/>
              <a:t>Saratoga</a:t>
            </a:r>
            <a:r>
              <a:rPr/>
              <a:t> </a:t>
            </a:r>
            <a:r>
              <a:rPr/>
              <a:t>house</a:t>
            </a:r>
            <a:r>
              <a:rPr/>
              <a:t> </a:t>
            </a:r>
            <a:r>
              <a:rPr/>
              <a:t>prices</a:t>
            </a:r>
            <a:r>
              <a:rPr/>
              <a:t> </a:t>
            </a:r>
            <a:r>
              <a:rPr/>
              <a:t>dataset</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Basic</a:t>
            </a:r>
            <a:r>
              <a:rPr/>
              <a:t> </a:t>
            </a:r>
            <a:r>
              <a:rPr/>
              <a:t>exercise</a:t>
            </a:r>
            <a:r>
              <a:rPr/>
              <a:t> </a:t>
            </a:r>
            <a:r>
              <a:rPr/>
              <a:t>-</a:t>
            </a:r>
            <a:r>
              <a:rPr/>
              <a:t> </a:t>
            </a:r>
            <a:r>
              <a:rPr/>
              <a:t>color</a:t>
            </a:r>
          </a:p>
        </p:txBody>
      </p:sp>
      <p:sp>
        <p:nvSpPr>
          <p:cNvPr id="3" name="Content Placeholder 2"/>
          <p:cNvSpPr>
            <a:spLocks noGrp="1"/>
          </p:cNvSpPr>
          <p:nvPr>
            <p:ph idx="1"/>
          </p:nvPr>
        </p:nvSpPr>
        <p:spPr/>
        <p:txBody>
          <a:bodyPr/>
          <a:lstStyle/>
          <a:p>
            <a:pPr lvl="1"/>
            <a:r>
              <a:rPr/>
              <a:t>Use the Saratoga housing data set.</a:t>
            </a:r>
          </a:p>
          <a:p>
            <a:pPr lvl="1"/>
            <a:r>
              <a:rPr/>
              <a:t>Draw a plot where the location is x=Age and y=Price and the color represents the number of bathrooms.</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Here’s</a:t>
            </a:r>
            <a:r>
              <a:rPr/>
              <a:t> </a:t>
            </a:r>
            <a:r>
              <a:rPr/>
              <a:t>the</a:t>
            </a:r>
            <a:r>
              <a:rPr/>
              <a:t> </a:t>
            </a:r>
            <a:r>
              <a:rPr/>
              <a:t>Python</a:t>
            </a:r>
            <a:r>
              <a:rPr/>
              <a:t> </a:t>
            </a:r>
            <a:r>
              <a:rPr/>
              <a:t>code.</a:t>
            </a:r>
          </a:p>
        </p:txBody>
      </p:sp>
      <p:sp>
        <p:nvSpPr>
          <p:cNvPr id="3" name="Content Placeholder 2"/>
          <p:cNvSpPr>
            <a:spLocks noGrp="1"/>
          </p:cNvSpPr>
          <p:nvPr>
            <p:ph idx="1"/>
          </p:nvPr>
        </p:nvSpPr>
        <p:spPr/>
        <p:txBody>
          <a:bodyPr/>
          <a:lstStyle/>
          <a:p>
            <a:pPr lvl="0" marL="1270000" indent="0">
              <a:buNone/>
            </a:pPr>
            <a:r>
              <a:rPr sz="1800">
                <a:latin typeface="Courier"/>
              </a:rPr>
              <a:t>ch2 = alt.Chart(df).mark_point().encode(
  x="Age", y="Price", color="Baths")</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Here’s</a:t>
            </a:r>
            <a:r>
              <a:rPr/>
              <a:t> </a:t>
            </a:r>
            <a:r>
              <a:rPr/>
              <a:t>the</a:t>
            </a:r>
            <a:r>
              <a:rPr/>
              <a:t> </a:t>
            </a:r>
            <a:r>
              <a:rPr/>
              <a:t>result</a:t>
            </a:r>
            <a:r>
              <a:rPr/>
              <a:t> </a:t>
            </a:r>
            <a:r>
              <a:rPr/>
              <a:t>in</a:t>
            </a:r>
            <a:r>
              <a:rPr/>
              <a:t> </a:t>
            </a:r>
            <a:r>
              <a:rPr/>
              <a:t>Python</a:t>
            </a:r>
          </a:p>
        </p:txBody>
      </p:sp>
      <p:pic>
        <p:nvPicPr>
          <p:cNvPr descr="../images/python/python-basic-exercise-color.png" id="0" name="Picture 1"/>
          <p:cNvPicPr>
            <a:picLocks noGrp="1" noChangeAspect="1"/>
          </p:cNvPicPr>
          <p:nvPr/>
        </p:nvPicPr>
        <p:blipFill>
          <a:blip r:embed="rId2"/>
          <a:stretch>
            <a:fillRect/>
          </a:stretch>
        </p:blipFill>
        <p:spPr bwMode="auto">
          <a:xfrm>
            <a:off x="2108200" y="1600200"/>
            <a:ext cx="4914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Python</a:t>
            </a:r>
            <a:r>
              <a:rPr/>
              <a:t> </a:t>
            </a:r>
            <a:r>
              <a:rPr/>
              <a:t>scatterplot</a:t>
            </a:r>
            <a:r>
              <a:rPr/>
              <a:t> </a:t>
            </a:r>
            <a:r>
              <a:rPr/>
              <a:t>mapping</a:t>
            </a:r>
            <a:r>
              <a:rPr/>
              <a:t> </a:t>
            </a:r>
            <a:r>
              <a:rPr/>
              <a:t>bathrooms</a:t>
            </a:r>
            <a:r>
              <a:rPr/>
              <a:t> </a:t>
            </a:r>
            <a:r>
              <a:rPr/>
              <a:t>to</a:t>
            </a:r>
            <a:r>
              <a:rPr/>
              <a:t> </a:t>
            </a:r>
            <a:r>
              <a:rPr/>
              <a:t>color</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Here’s</a:t>
            </a:r>
            <a:r>
              <a:rPr/>
              <a:t> </a:t>
            </a:r>
            <a:r>
              <a:rPr/>
              <a:t>the</a:t>
            </a:r>
            <a:r>
              <a:rPr/>
              <a:t> </a:t>
            </a:r>
            <a:r>
              <a:rPr/>
              <a:t>R</a:t>
            </a:r>
            <a:r>
              <a:rPr/>
              <a:t> </a:t>
            </a:r>
            <a:r>
              <a:rPr/>
              <a:t>code.</a:t>
            </a:r>
          </a:p>
        </p:txBody>
      </p:sp>
      <p:sp>
        <p:nvSpPr>
          <p:cNvPr id="3" name="Content Placeholder 2"/>
          <p:cNvSpPr>
            <a:spLocks noGrp="1"/>
          </p:cNvSpPr>
          <p:nvPr>
            <p:ph idx="1"/>
          </p:nvPr>
        </p:nvSpPr>
        <p:spPr/>
        <p:txBody>
          <a:bodyPr/>
          <a:lstStyle/>
          <a:p>
            <a:pPr lvl="0" marL="1270000" indent="0">
              <a:buNone/>
            </a:pPr>
            <a:r>
              <a:rPr sz="1800">
                <a:latin typeface="Courier"/>
              </a:rPr>
              <a:t>ggplot(saratoga_houses, aes(x=Age, y=Price)) + 
  geom_point(aes(color=factor(Bathrooms)))</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Here’s</a:t>
            </a:r>
            <a:r>
              <a:rPr/>
              <a:t> </a:t>
            </a:r>
            <a:r>
              <a:rPr/>
              <a:t>the</a:t>
            </a:r>
            <a:r>
              <a:rPr/>
              <a:t> </a:t>
            </a:r>
            <a:r>
              <a:rPr/>
              <a:t>result</a:t>
            </a:r>
            <a:r>
              <a:rPr/>
              <a:t> </a:t>
            </a:r>
            <a:r>
              <a:rPr/>
              <a:t>in</a:t>
            </a:r>
            <a:r>
              <a:rPr/>
              <a:t> </a:t>
            </a:r>
            <a:r>
              <a:rPr/>
              <a:t>R</a:t>
            </a:r>
          </a:p>
        </p:txBody>
      </p:sp>
      <p:pic>
        <p:nvPicPr>
          <p:cNvPr descr="../images/r/bathroom-colors.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a:t>
            </a:r>
            <a:r>
              <a:rPr/>
              <a:t> </a:t>
            </a:r>
            <a:r>
              <a:rPr/>
              <a:t>scatterplot</a:t>
            </a:r>
            <a:r>
              <a:rPr/>
              <a:t> </a:t>
            </a:r>
            <a:r>
              <a:rPr/>
              <a:t>mapping</a:t>
            </a:r>
            <a:r>
              <a:rPr/>
              <a:t> </a:t>
            </a:r>
            <a:r>
              <a:rPr/>
              <a:t>bathrooms</a:t>
            </a:r>
            <a:r>
              <a:rPr/>
              <a:t> </a:t>
            </a:r>
            <a:r>
              <a:rPr/>
              <a:t>to</a:t>
            </a:r>
            <a:r>
              <a:rPr/>
              <a:t> </a:t>
            </a:r>
            <a:r>
              <a:rPr/>
              <a:t>color</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Here’s</a:t>
            </a:r>
            <a:r>
              <a:rPr/>
              <a:t> </a:t>
            </a:r>
            <a:r>
              <a:rPr/>
              <a:t>the</a:t>
            </a:r>
            <a:r>
              <a:rPr/>
              <a:t> </a:t>
            </a:r>
            <a:r>
              <a:rPr/>
              <a:t>result</a:t>
            </a:r>
            <a:r>
              <a:rPr/>
              <a:t> </a:t>
            </a:r>
            <a:r>
              <a:rPr/>
              <a:t>in</a:t>
            </a:r>
            <a:r>
              <a:rPr/>
              <a:t> </a:t>
            </a:r>
            <a:r>
              <a:rPr/>
              <a:t>Tableau.</a:t>
            </a:r>
          </a:p>
        </p:txBody>
      </p:sp>
      <p:pic>
        <p:nvPicPr>
          <p:cNvPr descr="../images/tableau/basic-exercise-color.png" id="0" name="Picture 1"/>
          <p:cNvPicPr>
            <a:picLocks noGrp="1" noChangeAspect="1"/>
          </p:cNvPicPr>
          <p:nvPr/>
        </p:nvPicPr>
        <p:blipFill>
          <a:blip r:embed="rId2"/>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Tableau</a:t>
            </a:r>
            <a:r>
              <a:rPr/>
              <a:t> </a:t>
            </a:r>
            <a:r>
              <a:rPr/>
              <a:t>scatterplot</a:t>
            </a:r>
            <a:r>
              <a:rPr/>
              <a:t> </a:t>
            </a:r>
            <a:r>
              <a:rPr/>
              <a:t>mapping</a:t>
            </a:r>
            <a:r>
              <a:rPr/>
              <a:t> </a:t>
            </a:r>
            <a:r>
              <a:rPr/>
              <a:t>Bathrooms</a:t>
            </a:r>
            <a:r>
              <a:rPr/>
              <a:t> </a:t>
            </a:r>
            <a:r>
              <a:rPr/>
              <a:t>to</a:t>
            </a:r>
            <a:r>
              <a:rPr/>
              <a:t> </a:t>
            </a:r>
            <a:r>
              <a:rPr/>
              <a:t>color</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r>
              <a:rPr/>
              <a:t> </a:t>
            </a:r>
            <a:r>
              <a:rPr/>
              <a:t>(1</a:t>
            </a:r>
            <a:r>
              <a:rPr/>
              <a:t> </a:t>
            </a:r>
            <a:r>
              <a:rPr/>
              <a:t>of</a:t>
            </a:r>
            <a:r>
              <a:rPr/>
              <a:t> </a:t>
            </a:r>
            <a:r>
              <a:rPr/>
              <a:t>2)</a:t>
            </a:r>
          </a:p>
        </p:txBody>
      </p:sp>
      <p:pic>
        <p:nvPicPr>
          <p:cNvPr descr="../images/external/arctic-ice-scatterplot.png" id="0" name="Picture 1"/>
          <p:cNvPicPr>
            <a:picLocks noGrp="1" noChangeAspect="1"/>
          </p:cNvPicPr>
          <p:nvPr/>
        </p:nvPicPr>
        <p:blipFill>
          <a:blip r:embed="rId3"/>
          <a:stretch>
            <a:fillRect/>
          </a:stretch>
        </p:blipFill>
        <p:spPr bwMode="auto">
          <a:xfrm>
            <a:off x="457200" y="1663700"/>
            <a:ext cx="8229600" cy="38989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Scatterplot</a:t>
            </a:r>
            <a:r>
              <a:rPr/>
              <a:t> </a:t>
            </a:r>
            <a:r>
              <a:rPr/>
              <a:t>of</a:t>
            </a:r>
            <a:r>
              <a:rPr/>
              <a:t> </a:t>
            </a:r>
            <a:r>
              <a:rPr/>
              <a:t>Arctic</a:t>
            </a:r>
            <a:r>
              <a:rPr/>
              <a:t> </a:t>
            </a:r>
            <a:r>
              <a:rPr/>
              <a:t>ice</a:t>
            </a:r>
            <a:r>
              <a:rPr/>
              <a:t> </a:t>
            </a:r>
            <a:r>
              <a:rPr/>
              <a:t>levels</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r>
              <a:rPr/>
              <a:t> </a:t>
            </a:r>
            <a:r>
              <a:rPr/>
              <a:t>(2</a:t>
            </a:r>
            <a:r>
              <a:rPr/>
              <a:t> </a:t>
            </a:r>
            <a:r>
              <a:rPr/>
              <a:t>of</a:t>
            </a:r>
            <a:r>
              <a:rPr/>
              <a:t> </a:t>
            </a:r>
            <a:r>
              <a:rPr/>
              <a:t>2)</a:t>
            </a:r>
          </a:p>
        </p:txBody>
      </p:sp>
      <p:pic>
        <p:nvPicPr>
          <p:cNvPr descr="../images/external/privacy-policies.png" id="0" name="Picture 1"/>
          <p:cNvPicPr>
            <a:picLocks noGrp="1" noChangeAspect="1"/>
          </p:cNvPicPr>
          <p:nvPr/>
        </p:nvPicPr>
        <p:blipFill>
          <a:blip r:embed="rId3"/>
          <a:stretch>
            <a:fillRect/>
          </a:stretch>
        </p:blipFill>
        <p:spPr bwMode="auto">
          <a:xfrm>
            <a:off x="2324100" y="1600200"/>
            <a:ext cx="4483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Scatterplot</a:t>
            </a:r>
            <a:r>
              <a:rPr/>
              <a:t> </a:t>
            </a:r>
            <a:r>
              <a:rPr/>
              <a:t>of</a:t>
            </a:r>
            <a:r>
              <a:rPr/>
              <a:t> </a:t>
            </a:r>
            <a:r>
              <a:rPr/>
              <a:t>length</a:t>
            </a:r>
            <a:r>
              <a:rPr/>
              <a:t> </a:t>
            </a:r>
            <a:r>
              <a:rPr/>
              <a:t>versus</a:t>
            </a:r>
            <a:r>
              <a:rPr/>
              <a:t> </a:t>
            </a:r>
            <a:r>
              <a:rPr/>
              <a:t>reader</a:t>
            </a:r>
            <a:r>
              <a:rPr/>
              <a:t> </a:t>
            </a:r>
            <a:r>
              <a:rPr/>
              <a:t>difficulty</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a:t>
            </a:r>
            <a:r>
              <a:rPr/>
              <a:t> </a:t>
            </a:r>
            <a:r>
              <a:rPr/>
              <a:t>small</a:t>
            </a:r>
            <a:r>
              <a:rPr/>
              <a:t> </a:t>
            </a:r>
            <a:r>
              <a:rPr/>
              <a:t>groups</a:t>
            </a:r>
          </a:p>
        </p:txBody>
      </p:sp>
      <p:sp>
        <p:nvSpPr>
          <p:cNvPr id="3" name="Content Placeholder 2"/>
          <p:cNvSpPr>
            <a:spLocks noGrp="1"/>
          </p:cNvSpPr>
          <p:nvPr>
            <p:ph idx="1"/>
          </p:nvPr>
        </p:nvSpPr>
        <p:spPr/>
        <p:txBody>
          <a:bodyPr/>
          <a:lstStyle/>
          <a:p>
            <a:pPr lvl="1"/>
            <a:r>
              <a:rPr/>
              <a:t>Read the article associated with your graph</a:t>
            </a:r>
          </a:p>
          <a:p>
            <a:pPr lvl="1"/>
            <a:r>
              <a:rPr/>
              <a:t>Review your graph</a:t>
            </a:r>
          </a:p>
          <a:p>
            <a:pPr lvl="1"/>
            <a:r>
              <a:rPr/>
              <a:t>Identify what aesthetics were used</a:t>
            </a:r>
          </a:p>
          <a:p>
            <a:pPr lvl="2"/>
            <a:r>
              <a:rPr/>
              <a:t>Location</a:t>
            </a:r>
          </a:p>
          <a:p>
            <a:pPr lvl="2"/>
            <a:r>
              <a:rPr/>
              <a:t>Color</a:t>
            </a:r>
          </a:p>
          <a:p>
            <a:pPr lvl="2"/>
            <a:r>
              <a:rPr/>
              <a:t>Shape</a:t>
            </a:r>
          </a:p>
          <a:p>
            <a:pPr lvl="2"/>
            <a:r>
              <a:rPr/>
              <a:t>Size</a:t>
            </a:r>
          </a:p>
          <a:p>
            <a:pPr lvl="1"/>
            <a:r>
              <a:rPr/>
              <a:t>What asesthetics were not used?</a:t>
            </a:r>
          </a:p>
          <a:p>
            <a:pPr lvl="1"/>
            <a:r>
              <a:rPr/>
              <a:t>What variables are associated with what aesthetics?</a:t>
            </a:r>
          </a:p>
          <a:p>
            <a:pPr lvl="0" marL="1270000" indent="0">
              <a:buNone/>
            </a:pPr>
            <a:r>
              <a:rPr sz="1800">
                <a:latin typeface="Courier"/>
              </a:rPr>
              <a:t>## 
## 
## #### Warning: obsolete code!</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Recommendations</a:t>
            </a:r>
          </a:p>
        </p:txBody>
      </p:sp>
      <p:sp>
        <p:nvSpPr>
          <p:cNvPr id="3" name="Content Placeholder 2"/>
          <p:cNvSpPr>
            <a:spLocks noGrp="1"/>
          </p:cNvSpPr>
          <p:nvPr>
            <p:ph idx="1"/>
          </p:nvPr>
        </p:nvSpPr>
        <p:spPr/>
        <p:txBody>
          <a:bodyPr/>
          <a:lstStyle/>
          <a:p>
            <a:pPr lvl="1"/>
            <a:r>
              <a:rPr/>
              <a:t>Solving problems with overprinting</a:t>
            </a:r>
          </a:p>
          <a:p>
            <a:pPr lvl="1"/>
            <a:r>
              <a:rPr/>
              <a:t>Don’t mix shape and size</a:t>
            </a:r>
          </a:p>
          <a:p>
            <a:pPr lvl="1"/>
            <a:r>
              <a:rPr/>
              <a:t>Double up for emphasis</a:t>
            </a:r>
          </a:p>
          <a:p>
            <a:pPr lvl="1"/>
            <a:r>
              <a:rPr/>
              <a:t>Shape is only good for categories</a:t>
            </a:r>
          </a:p>
          <a:p>
            <a:pPr lvl="1"/>
            <a:r>
              <a:rPr/>
              <a:t>Size is only good for contiuous variables.</a:t>
            </a:r>
          </a:p>
          <a:p>
            <a:pPr lvl="0" marL="0" indent="0">
              <a:buNone/>
            </a:pPr>
            <a:r>
              <a:rPr/>
              <a:t>Here are some general recommendations for scatterplots.</a:t>
            </a:r>
          </a:p>
          <a:p>
            <a:pPr lvl="0" marL="0" indent="0">
              <a:buNone/>
            </a:pPr>
            <a:r>
              <a:rPr/>
              <a:t>First, if you have a lot of data, your scatterplot may look like a large black blob in one corner of your graph with a few stgray points in the other corners. Or it may look like a large elliptical blob in the center of the graph. Either way, there are several strategies to help you see patterns that might otherwise be lost with overprinting.</a:t>
            </a:r>
          </a:p>
          <a:p>
            <a:pPr lvl="0" marL="0" indent="0">
              <a:buNone/>
            </a:pPr>
            <a:r>
              <a:rPr/>
              <a:t>Another important lesson is to not let both the size and the shape aesthetic to vary within the same graph. At the same time, you can sometimes double up aesthetics, letting both the shape and the color, for example, to both represent the same variable.</a:t>
            </a:r>
          </a:p>
          <a:p>
            <a:pPr lvl="0" marL="0" indent="0">
              <a:buNone/>
            </a:pPr>
            <a:r>
              <a:rPr/>
              <a:t>The other important issue is that shape is a useful aesthetic only for categorical data, while size is only good for continuous variables.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Preparation,</a:t>
            </a:r>
            <a:r>
              <a:rPr/>
              <a:t> </a:t>
            </a:r>
            <a:r>
              <a:rPr/>
              <a:t>Some</a:t>
            </a:r>
            <a:r>
              <a:rPr/>
              <a:t> </a:t>
            </a:r>
            <a:r>
              <a:rPr/>
              <a:t>general</a:t>
            </a:r>
            <a:r>
              <a:rPr/>
              <a:t> </a:t>
            </a:r>
            <a:r>
              <a:rPr/>
              <a:t>advice</a:t>
            </a:r>
            <a:r>
              <a:rPr/>
              <a:t> </a:t>
            </a:r>
            <a:r>
              <a:rPr/>
              <a:t>if</a:t>
            </a:r>
            <a:r>
              <a:rPr/>
              <a:t> </a:t>
            </a:r>
            <a:r>
              <a:rPr/>
              <a:t>things</a:t>
            </a:r>
            <a:r>
              <a:rPr/>
              <a:t> </a:t>
            </a:r>
            <a:r>
              <a:rPr/>
              <a:t>don’t</a:t>
            </a:r>
            <a:r>
              <a:rPr/>
              <a:t> </a:t>
            </a:r>
            <a:r>
              <a:rPr/>
              <a:t>work</a:t>
            </a:r>
          </a:p>
        </p:txBody>
      </p:sp>
      <p:sp>
        <p:nvSpPr>
          <p:cNvPr id="3" name="Content Placeholder 2"/>
          <p:cNvSpPr>
            <a:spLocks noGrp="1"/>
          </p:cNvSpPr>
          <p:nvPr>
            <p:ph idx="1"/>
          </p:nvPr>
        </p:nvSpPr>
        <p:spPr/>
        <p:txBody>
          <a:bodyPr/>
          <a:lstStyle/>
          <a:p>
            <a:pPr lvl="1"/>
            <a:r>
              <a:rPr/>
              <a:t>Download the file</a:t>
            </a:r>
          </a:p>
          <a:p>
            <a:pPr lvl="1"/>
            <a:r>
              <a:rPr/>
              <a:t>Tweak the file</a:t>
            </a:r>
          </a:p>
          <a:p>
            <a:pPr lvl="2"/>
            <a:r>
              <a:rPr/>
              <a:t>Remove variable names in first line</a:t>
            </a:r>
          </a:p>
          <a:p>
            <a:pPr lvl="2"/>
            <a:r>
              <a:rPr/>
              <a:t>Change missing value codes</a:t>
            </a:r>
          </a:p>
          <a:p>
            <a:pPr lvl="2"/>
            <a:r>
              <a:rPr/>
              <a:t>Change the delimiter</a:t>
            </a:r>
          </a:p>
          <a:p>
            <a:pPr lvl="2"/>
            <a:r>
              <a:rPr/>
              <a:t>Look for inconsistencies</a:t>
            </a:r>
          </a:p>
          <a:p>
            <a:pPr lvl="2"/>
            <a:r>
              <a:rPr/>
              <a:t>Convert the format</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Solutions</a:t>
            </a:r>
            <a:r>
              <a:rPr/>
              <a:t> </a:t>
            </a:r>
            <a:r>
              <a:rPr/>
              <a:t>to</a:t>
            </a:r>
            <a:r>
              <a:rPr/>
              <a:t> </a:t>
            </a:r>
            <a:r>
              <a:rPr/>
              <a:t>excessive</a:t>
            </a:r>
            <a:r>
              <a:rPr/>
              <a:t> </a:t>
            </a:r>
            <a:r>
              <a:rPr/>
              <a:t>overprinting</a:t>
            </a:r>
          </a:p>
        </p:txBody>
      </p:sp>
      <p:sp>
        <p:nvSpPr>
          <p:cNvPr id="3" name="Content Placeholder 2"/>
          <p:cNvSpPr>
            <a:spLocks noGrp="1"/>
          </p:cNvSpPr>
          <p:nvPr>
            <p:ph idx="1"/>
          </p:nvPr>
        </p:nvSpPr>
        <p:spPr/>
        <p:txBody>
          <a:bodyPr/>
          <a:lstStyle/>
          <a:p>
            <a:pPr lvl="1"/>
            <a:r>
              <a:rPr/>
              <a:t>Opacity</a:t>
            </a:r>
          </a:p>
          <a:p>
            <a:pPr lvl="1"/>
            <a:r>
              <a:rPr/>
              <a:t>Small points</a:t>
            </a:r>
          </a:p>
          <a:p>
            <a:pPr lvl="1"/>
            <a:r>
              <a:rPr/>
              <a:t>Open symbols</a:t>
            </a:r>
          </a:p>
          <a:p>
            <a:pPr lvl="1"/>
            <a:r>
              <a:rPr/>
              <a:t>Log scale</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Overprinting</a:t>
            </a:r>
            <a:r>
              <a:rPr/>
              <a:t> </a:t>
            </a:r>
            <a:r>
              <a:rPr/>
              <a:t>-</a:t>
            </a:r>
            <a:r>
              <a:rPr/>
              <a:t> </a:t>
            </a:r>
            <a:r>
              <a:rPr/>
              <a:t>opacity</a:t>
            </a:r>
          </a:p>
        </p:txBody>
      </p:sp>
      <p:pic>
        <p:nvPicPr>
          <p:cNvPr descr="../images/point-opacity.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a:t>
            </a:r>
            <a:r>
              <a:rPr/>
              <a:t> </a:t>
            </a:r>
            <a:r>
              <a:rPr/>
              <a:t>graph</a:t>
            </a:r>
            <a:r>
              <a:rPr/>
              <a:t> </a:t>
            </a:r>
            <a:r>
              <a:rPr/>
              <a:t>using</a:t>
            </a:r>
            <a:r>
              <a:rPr/>
              <a:t> </a:t>
            </a:r>
            <a:r>
              <a:rPr/>
              <a:t>opacity</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Overprinting</a:t>
            </a:r>
            <a:r>
              <a:rPr/>
              <a:t> </a:t>
            </a:r>
            <a:r>
              <a:rPr/>
              <a:t>-</a:t>
            </a:r>
            <a:r>
              <a:rPr/>
              <a:t> </a:t>
            </a:r>
            <a:r>
              <a:rPr/>
              <a:t>small</a:t>
            </a:r>
            <a:r>
              <a:rPr/>
              <a:t> </a:t>
            </a:r>
            <a:r>
              <a:rPr/>
              <a:t>points</a:t>
            </a:r>
          </a:p>
        </p:txBody>
      </p:sp>
      <p:pic>
        <p:nvPicPr>
          <p:cNvPr descr="../images/small-points.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a:t>
            </a:r>
            <a:r>
              <a:rPr/>
              <a:t> </a:t>
            </a:r>
            <a:r>
              <a:rPr/>
              <a:t>graph</a:t>
            </a:r>
            <a:r>
              <a:rPr/>
              <a:t> </a:t>
            </a:r>
            <a:r>
              <a:rPr/>
              <a:t>using</a:t>
            </a:r>
            <a:r>
              <a:rPr/>
              <a:t> </a:t>
            </a:r>
            <a:r>
              <a:rPr/>
              <a:t>small</a:t>
            </a:r>
            <a:r>
              <a:rPr/>
              <a:t> </a:t>
            </a:r>
            <a:r>
              <a:rPr/>
              <a:t>points</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Overprinting</a:t>
            </a:r>
            <a:r>
              <a:rPr/>
              <a:t> </a:t>
            </a:r>
            <a:r>
              <a:rPr/>
              <a:t>-</a:t>
            </a:r>
            <a:r>
              <a:rPr/>
              <a:t> </a:t>
            </a:r>
            <a:r>
              <a:rPr/>
              <a:t>open</a:t>
            </a:r>
            <a:r>
              <a:rPr/>
              <a:t> </a:t>
            </a:r>
            <a:r>
              <a:rPr/>
              <a:t>symbols</a:t>
            </a:r>
          </a:p>
        </p:txBody>
      </p:sp>
      <p:pic>
        <p:nvPicPr>
          <p:cNvPr descr="../images/open-symbols.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a:t>
            </a:r>
            <a:r>
              <a:rPr/>
              <a:t> </a:t>
            </a:r>
            <a:r>
              <a:rPr/>
              <a:t>graph</a:t>
            </a:r>
            <a:r>
              <a:rPr/>
              <a:t> </a:t>
            </a:r>
            <a:r>
              <a:rPr/>
              <a:t>using</a:t>
            </a:r>
            <a:r>
              <a:rPr/>
              <a:t> </a:t>
            </a:r>
            <a:r>
              <a:rPr/>
              <a:t>open</a:t>
            </a:r>
            <a:r>
              <a:rPr/>
              <a:t> </a:t>
            </a:r>
            <a:r>
              <a:rPr/>
              <a:t>circles</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Overprinting</a:t>
            </a:r>
            <a:r>
              <a:rPr/>
              <a:t> </a:t>
            </a:r>
            <a:r>
              <a:rPr/>
              <a:t>-</a:t>
            </a:r>
            <a:r>
              <a:rPr/>
              <a:t> </a:t>
            </a:r>
            <a:r>
              <a:rPr/>
              <a:t>log</a:t>
            </a:r>
            <a:r>
              <a:rPr/>
              <a:t> </a:t>
            </a:r>
            <a:r>
              <a:rPr/>
              <a:t>scale</a:t>
            </a:r>
          </a:p>
        </p:txBody>
      </p:sp>
      <p:pic>
        <p:nvPicPr>
          <p:cNvPr descr="../images/log-scale.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a:t>
            </a:r>
            <a:r>
              <a:rPr/>
              <a:t> </a:t>
            </a:r>
            <a:r>
              <a:rPr/>
              <a:t>graph</a:t>
            </a:r>
            <a:r>
              <a:rPr/>
              <a:t> </a:t>
            </a:r>
            <a:r>
              <a:rPr/>
              <a:t>using</a:t>
            </a:r>
            <a:r>
              <a:rPr/>
              <a:t> </a:t>
            </a:r>
            <a:r>
              <a:rPr/>
              <a:t>log</a:t>
            </a:r>
            <a:r>
              <a:rPr/>
              <a:t> </a:t>
            </a:r>
            <a:r>
              <a:rPr/>
              <a:t>scales</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tips</a:t>
            </a:r>
          </a:p>
        </p:txBody>
      </p:sp>
      <p:sp>
        <p:nvSpPr>
          <p:cNvPr id="3" name="Content Placeholder 2"/>
          <p:cNvSpPr>
            <a:spLocks noGrp="1"/>
          </p:cNvSpPr>
          <p:nvPr>
            <p:ph idx="1"/>
          </p:nvPr>
        </p:nvSpPr>
        <p:spPr/>
        <p:txBody>
          <a:bodyPr/>
          <a:lstStyle/>
          <a:p>
            <a:pPr lvl="1"/>
            <a:r>
              <a:rPr/>
              <a:t>Don’t try to squeeze in too much</a:t>
            </a:r>
          </a:p>
          <a:p>
            <a:pPr lvl="1"/>
            <a:r>
              <a:rPr/>
              <a:t>Double up to emphasize</a:t>
            </a:r>
          </a:p>
          <a:p>
            <a:pPr lvl="1"/>
            <a:r>
              <a:rPr/>
              <a:t>Shape is only good for categories</a:t>
            </a:r>
          </a:p>
          <a:p>
            <a:pPr lvl="1"/>
            <a:r>
              <a:rPr/>
              <a:t>Shape and size don’t mix</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Don’t</a:t>
            </a:r>
            <a:r>
              <a:rPr/>
              <a:t> </a:t>
            </a:r>
            <a:r>
              <a:rPr/>
              <a:t>try</a:t>
            </a:r>
            <a:r>
              <a:rPr/>
              <a:t> </a:t>
            </a:r>
            <a:r>
              <a:rPr/>
              <a:t>to</a:t>
            </a:r>
            <a:r>
              <a:rPr/>
              <a:t> </a:t>
            </a:r>
            <a:r>
              <a:rPr/>
              <a:t>squeeze</a:t>
            </a:r>
            <a:r>
              <a:rPr/>
              <a:t> </a:t>
            </a:r>
            <a:r>
              <a:rPr/>
              <a:t>in</a:t>
            </a:r>
            <a:r>
              <a:rPr/>
              <a:t> </a:t>
            </a:r>
            <a:r>
              <a:rPr/>
              <a:t>too</a:t>
            </a:r>
            <a:r>
              <a:rPr/>
              <a:t> </a:t>
            </a:r>
            <a:r>
              <a:rPr/>
              <a:t>much.</a:t>
            </a:r>
          </a:p>
        </p:txBody>
      </p:sp>
      <p:pic>
        <p:nvPicPr>
          <p:cNvPr descr="../images/aesthetics-color-3.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a:t>
            </a:r>
            <a:r>
              <a:rPr/>
              <a:t> </a:t>
            </a:r>
            <a:r>
              <a:rPr/>
              <a:t>graph</a:t>
            </a:r>
            <a:r>
              <a:rPr/>
              <a:t> </a:t>
            </a:r>
            <a:r>
              <a:rPr/>
              <a:t>using</a:t>
            </a:r>
            <a:r>
              <a:rPr/>
              <a:t> </a:t>
            </a:r>
            <a:r>
              <a:rPr/>
              <a:t>only</a:t>
            </a:r>
            <a:r>
              <a:rPr/>
              <a:t> </a:t>
            </a:r>
            <a:r>
              <a:rPr/>
              <a:t>two</a:t>
            </a:r>
            <a:r>
              <a:rPr/>
              <a:t> </a:t>
            </a:r>
            <a:r>
              <a:rPr/>
              <a:t>colors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Double</a:t>
            </a:r>
            <a:r>
              <a:rPr/>
              <a:t> </a:t>
            </a:r>
            <a:r>
              <a:rPr/>
              <a:t>up</a:t>
            </a:r>
            <a:r>
              <a:rPr/>
              <a:t> </a:t>
            </a:r>
            <a:r>
              <a:rPr/>
              <a:t>to</a:t>
            </a:r>
            <a:r>
              <a:rPr/>
              <a:t> </a:t>
            </a:r>
            <a:r>
              <a:rPr/>
              <a:t>emphasize</a:t>
            </a:r>
          </a:p>
        </p:txBody>
      </p:sp>
      <p:pic>
        <p:nvPicPr>
          <p:cNvPr descr="../images/double-up.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a:t>
            </a:r>
            <a:r>
              <a:rPr/>
              <a:t> </a:t>
            </a:r>
            <a:r>
              <a:rPr/>
              <a:t>graph</a:t>
            </a:r>
            <a:r>
              <a:rPr/>
              <a:t> </a:t>
            </a:r>
            <a:r>
              <a:rPr/>
              <a:t>using</a:t>
            </a:r>
            <a:r>
              <a:rPr/>
              <a:t> </a:t>
            </a:r>
            <a:r>
              <a:rPr/>
              <a:t>colors</a:t>
            </a:r>
            <a:r>
              <a:rPr/>
              <a:t> </a:t>
            </a:r>
            <a:r>
              <a:rPr/>
              <a:t>and</a:t>
            </a:r>
            <a:r>
              <a:rPr/>
              <a:t> </a:t>
            </a:r>
            <a:r>
              <a:rPr/>
              <a:t>shapes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restrictions</a:t>
            </a:r>
          </a:p>
        </p:txBody>
      </p:sp>
      <p:sp>
        <p:nvSpPr>
          <p:cNvPr id="3" name="Content Placeholder 2"/>
          <p:cNvSpPr>
            <a:spLocks noGrp="1"/>
          </p:cNvSpPr>
          <p:nvPr>
            <p:ph idx="1"/>
          </p:nvPr>
        </p:nvSpPr>
        <p:spPr/>
        <p:txBody>
          <a:bodyPr/>
          <a:lstStyle/>
          <a:p>
            <a:pPr lvl="1"/>
            <a:r>
              <a:rPr/>
              <a:t>Shape is only good for categories</a:t>
            </a:r>
          </a:p>
          <a:p>
            <a:pPr lvl="1"/>
            <a:r>
              <a:rPr/>
              <a:t>Shape and size don’t mix</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Quick</a:t>
            </a:r>
            <a:r>
              <a:rPr/>
              <a:t> </a:t>
            </a:r>
            <a:r>
              <a:rPr/>
              <a:t>quiz</a:t>
            </a:r>
            <a:r>
              <a:rPr/>
              <a:t> </a:t>
            </a:r>
            <a:r>
              <a:rPr/>
              <a:t>(1</a:t>
            </a:r>
            <a:r>
              <a:rPr/>
              <a:t> </a:t>
            </a:r>
            <a:r>
              <a:rPr/>
              <a:t>of</a:t>
            </a:r>
            <a:r>
              <a:rPr/>
              <a:t> </a:t>
            </a:r>
            <a:r>
              <a:rPr/>
              <a:t>4)</a:t>
            </a:r>
          </a:p>
        </p:txBody>
      </p:sp>
      <p:sp>
        <p:nvSpPr>
          <p:cNvPr id="3" name="Content Placeholder 2"/>
          <p:cNvSpPr>
            <a:spLocks noGrp="1"/>
          </p:cNvSpPr>
          <p:nvPr>
            <p:ph idx="1"/>
          </p:nvPr>
        </p:nvSpPr>
        <p:spPr/>
        <p:txBody>
          <a:bodyPr/>
          <a:lstStyle/>
          <a:p>
            <a:pPr lvl="0" marL="0" indent="0">
              <a:buNone/>
            </a:pPr>
            <a:r>
              <a:rPr/>
              <a:t>Data visualization is a mapping of data to the visual aesthetics of geometries/marks. Some examples of visual aesthetics include (choose all that apply) 1. Size 2. Points 3. Shapes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Data-viz-01, scatterplots</dc:title>
  <dc:creator>Steve Simon</dc:creator>
  <cp:keywords/>
  <dcterms:created xsi:type="dcterms:W3CDTF">2019-08-22T22:14:56Z</dcterms:created>
  <dcterms:modified xsi:type="dcterms:W3CDTF">2019-08-22T22:14:56Z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powerpoint_presentation</vt:lpwstr>
  </property>
</Properties>
</file>