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slides.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sliders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hovering.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Potentially,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dashboards.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external/contour-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17700" y="1600200"/>
            <a:ext cx="5295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external/contour-plot-alternat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surrounding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external/contour-plot-alternat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1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external/ternary-dia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81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(developer,</a:t>
            </a:r>
            <a:r>
              <a:rPr/>
              <a:t> </a:t>
            </a:r>
            <a:r>
              <a:rPr/>
              <a:t>designer,</a:t>
            </a:r>
            <a:r>
              <a:rPr/>
              <a:t> </a:t>
            </a:r>
            <a:r>
              <a:rPr/>
              <a:t>journalist)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Sliders</a:t>
            </a:r>
          </a:p>
          <a:p>
            <a:pPr lvl="2"/>
            <a:r>
              <a:rPr/>
              <a:t>Hover</a:t>
            </a:r>
          </a:p>
          <a:p>
            <a:pPr lvl="1"/>
            <a:r>
              <a:rPr/>
              <a:t>Excellent for exploratory graphics</a:t>
            </a:r>
          </a:p>
          <a:p>
            <a:pPr lvl="1"/>
            <a:r>
              <a:rPr/>
              <a:t>Not within the scope of this talk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((Like before. Find a simple data set, show them how to draw something basic and then ask them to modify things slightly.))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– surfaces</dc:title>
  <dc:creator>Steve Simon</dc:creator>
  <cp:keywords/>
  <dcterms:created xsi:type="dcterms:W3CDTF">2019-08-22T21:47:39Z</dcterms:created>
  <dcterms:modified xsi:type="dcterms:W3CDTF">2019-08-22T21:47:39Z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2019-08-22</vt:lpwstr>
  </property>
  <property fmtid="{D5CDD505-2E9C-101B-9397-08002B2CF9AE}" pid="3" name="output">
    <vt:lpwstr>powerpoint_presentation</vt:lpwstr>
  </property>
</Properties>
</file>