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shrinks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upraised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fingers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photo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taken,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bunny</a:t>
            </a:r>
            <a:r>
              <a:rPr/>
              <a:t> </a:t>
            </a:r>
            <a:r>
              <a:rPr/>
              <a:t>ears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bent,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x-axis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y-axis.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mysoginistic,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Flatland.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z-axis,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projection</a:t>
            </a:r>
            <a:r>
              <a:rPr/>
              <a:t> </a:t>
            </a:r>
            <a:r>
              <a:rPr/>
              <a:t>screen,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distortions.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stairs,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Lionel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Roger</a:t>
            </a:r>
            <a:r>
              <a:rPr/>
              <a:t> </a:t>
            </a:r>
            <a:r>
              <a:rPr/>
              <a:t>Penrose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1958,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inspiration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imaginative</a:t>
            </a:r>
            <a:r>
              <a:rPr/>
              <a:t> </a:t>
            </a:r>
            <a:r>
              <a:rPr/>
              <a:t>drawings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M.C.</a:t>
            </a:r>
            <a:r>
              <a:rPr/>
              <a:t> </a:t>
            </a:r>
            <a:r>
              <a:rPr/>
              <a:t>Esher,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distortions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deceptively</a:t>
            </a:r>
            <a:r>
              <a:rPr/>
              <a:t> </a:t>
            </a:r>
            <a:r>
              <a:rPr/>
              <a:t>real.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overlooked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dominant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myseslf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“</a:t>
            </a:r>
            <a:r>
              <a:rPr/>
              <a:t>bunny</a:t>
            </a:r>
            <a:r>
              <a:rPr/>
              <a:t> </a:t>
            </a:r>
            <a:r>
              <a:rPr/>
              <a:t>ears.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shaking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amazement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gimmick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flash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usability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encountered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quicky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button,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desperately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blinking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animations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distracting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instantly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location,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animation</a:t>
            </a:r>
            <a:r>
              <a:rPr/>
              <a:t> </a:t>
            </a:r>
            <a:r>
              <a:rPr/>
              <a:t>draws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repeatedly.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confining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dimension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static</a:t>
            </a:r>
            <a:r>
              <a:rPr/>
              <a:t> </a:t>
            </a:r>
            <a:r>
              <a:rPr/>
              <a:t>two-dimiensional</a:t>
            </a:r>
            <a:r>
              <a:rPr/>
              <a:t> </a:t>
            </a:r>
            <a:r>
              <a:rPr/>
              <a:t>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gif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2019-08-22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animations,</a:t>
            </a:r>
            <a:r>
              <a:rPr/>
              <a:t> </a:t>
            </a:r>
            <a:r>
              <a:rPr/>
              <a:t>interactivity,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</a:p>
        </p:txBody>
      </p:sp>
      <p:pic>
        <p:nvPicPr>
          <p:cNvPr descr="../images/external/hedging-prior-surf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peaks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back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two-dimensional</a:t>
            </a:r>
            <a:r>
              <a:rPr/>
              <a:t> </a:t>
            </a:r>
            <a:r>
              <a:rPr/>
              <a:t>world</a:t>
            </a:r>
          </a:p>
        </p:txBody>
      </p:sp>
      <p:pic>
        <p:nvPicPr>
          <p:cNvPr descr="../images/external/flatland-book-cov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1000" y="1600200"/>
            <a:ext cx="3289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Flatland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cover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distortions</a:t>
            </a:r>
          </a:p>
        </p:txBody>
      </p:sp>
      <p:pic>
        <p:nvPicPr>
          <p:cNvPr descr="../images/external/penrose-stai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0400" y="1600200"/>
            <a:ext cx="5270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Penrose</a:t>
            </a:r>
            <a:r>
              <a:rPr/>
              <a:t> </a:t>
            </a:r>
            <a:r>
              <a:rPr/>
              <a:t>stairs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optical</a:t>
            </a:r>
            <a:r>
              <a:rPr/>
              <a:t> </a:t>
            </a:r>
            <a:r>
              <a:rPr/>
              <a:t>illusion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+ Three dimensional plots are tricky. According to the Wikipedia entry on azimuth, 'In mathematics, the azimuth angle of a point in cylindrical coordinates or spherical coordinates is the anticlockwise angle between the positive x-axis and the projection of the vector onto the xy-plane.' The value of theta is defined as the azimuthal angle according to the help file of persp3D. So, assuming a colatitude (phi) of 0, the default of value of 0 for theta means that you are staring straight down the X-axis, and the value of 90 means that you are staring straight down the Y-axis."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distractions</a:t>
            </a:r>
          </a:p>
        </p:txBody>
      </p:sp>
      <p:pic>
        <p:nvPicPr>
          <p:cNvPr descr="../images/external/blink_tag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54200"/>
            <a:ext cx="8229600" cy="349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infamous</a:t>
            </a:r>
            <a:r>
              <a:rPr/>
              <a:t> </a:t>
            </a:r>
            <a:r>
              <a:rPr/>
              <a:t>blink</a:t>
            </a:r>
            <a:r>
              <a:rPr/>
              <a:t> </a:t>
            </a:r>
            <a:r>
              <a:rPr/>
              <a:t>tag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Static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Master two dimensions first</a:t>
            </a:r>
          </a:p>
          <a:p>
            <a:pPr lvl="1"/>
            <a:r>
              <a:rPr/>
              <a:t>Find substitutes for the third dimension</a:t>
            </a:r>
          </a:p>
          <a:p>
            <a:pPr lvl="2"/>
            <a:r>
              <a:rPr/>
              <a:t>Panels</a:t>
            </a:r>
          </a:p>
          <a:p>
            <a:pPr lvl="2"/>
            <a:r>
              <a:rPr/>
              <a:t>Heat maps</a:t>
            </a:r>
          </a:p>
          <a:p>
            <a:pPr lvl="2"/>
            <a:r>
              <a:rPr/>
              <a:t>Contour plots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– surfaces</dc:title>
  <dc:creator>Steve Simon</dc:creator>
  <cp:keywords/>
  <dcterms:created xsi:type="dcterms:W3CDTF">2019-08-22T21:47:10Z</dcterms:created>
  <dcterms:modified xsi:type="dcterms:W3CDTF">2019-08-22T21:47:10Z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2019-08-22</vt:lpwstr>
  </property>
  <property fmtid="{D5CDD505-2E9C-101B-9397-08002B2CF9AE}" pid="3" name="output">
    <vt:lpwstr>powerpoint_presentation</vt:lpwstr>
  </property>
</Properties>
</file>