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notesMaster" Target="notesMasters/notes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aes(x=Bedrooms, y=Price)) + 
  geom_point())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 the location is x=Age and y=Price and the symbol represents the number of bedrooms.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size represents the living area.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where the location is x=Age and y=Price and the color represents the number of bathrooms.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Try the suggested changes to the defaults and see what the visualization looks like.</a:t>
            </a:r>
          </a:p>
          <a:p>
            <a:pPr lvl="1"/>
            <a:r>
              <a:rPr/>
              <a:t>Try changing the size of the points.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ch4 = alt.Chart(df).mark_point().encode(
      x='Bedrooms',y='Price')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Fundamentals</dc:title>
  <dc:creator>Steve Simon</dc:creator>
  <cp:keywords/>
  <dcterms:created xsi:type="dcterms:W3CDTF">2019-08-23T03:20:24Z</dcterms:created>
  <dcterms:modified xsi:type="dcterms:W3CDTF">2019-08-23T03:20:24Z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