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notesMaster" Target="notesMasters/notesMaster1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charts.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count,</a:t>
            </a:r>
            <a:r>
              <a:rPr/>
              <a:t> </a:t>
            </a:r>
            <a:r>
              <a:rPr/>
              <a:t>percent,</a:t>
            </a:r>
            <a:r>
              <a:rPr/>
              <a:t> </a:t>
            </a:r>
            <a:r>
              <a:rPr/>
              <a:t>average,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Histograms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cutting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floor.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much,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geometry/mark.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unsinkable,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maiden</a:t>
            </a:r>
            <a:r>
              <a:rPr/>
              <a:t> </a:t>
            </a:r>
            <a:r>
              <a:rPr/>
              <a:t>voyage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1912,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iceberg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sank.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sank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believed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diCaprio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count.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passenger,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adorable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</a:t>
            </a:r>
            <a:r>
              <a:rPr/>
              <a:t> </a:t>
            </a:r>
            <a:r>
              <a:rPr/>
              <a:t>Caprio.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layer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simultaneously,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interesting.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first.</a:t>
            </a:r>
            <a:r>
              <a:rPr/>
              <a:t>”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shoving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aside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lifeboats.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Anyway,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gender.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spoiler</a:t>
            </a:r>
            <a:r>
              <a:rPr/>
              <a:t> </a:t>
            </a:r>
            <a:r>
              <a:rPr/>
              <a:t>alert,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survives,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Leonardo,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lines.))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steps))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tableau-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Length varies, width doesn’t</a:t>
            </a:r>
          </a:p>
          <a:p>
            <a:pPr lvl="2"/>
            <a:r>
              <a:rPr/>
              <a:t>Exception, mosaic plots</a:t>
            </a:r>
          </a:p>
          <a:p>
            <a:pPr lvl="2"/>
            <a:r>
              <a:rPr/>
              <a:t>Think about gaps between bars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for emphasis in simple bar charts</a:t>
            </a:r>
          </a:p>
          <a:p>
            <a:pPr lvl="1"/>
            <a:r>
              <a:rPr/>
              <a:t>Very important for stacked or side-by-side bar charts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bar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the first class bar red to show Leonardo di Caprio’s perspective on the Titanic.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((Python code))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results))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((R code))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((R results))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Fewer in numbers than points</a:t>
            </a:r>
          </a:p>
          <a:p>
            <a:pPr lvl="1"/>
            <a:r>
              <a:rPr/>
              <a:t>Usually a summary statistic</a:t>
            </a:r>
          </a:p>
          <a:p>
            <a:pPr lvl="2"/>
            <a:r>
              <a:rPr/>
              <a:t>Count</a:t>
            </a:r>
          </a:p>
          <a:p>
            <a:pPr lvl="2"/>
            <a:r>
              <a:rPr/>
              <a:t>Percent</a:t>
            </a:r>
          </a:p>
          <a:p>
            <a:pPr lvl="2"/>
            <a:r>
              <a:rPr/>
              <a:t>Average</a:t>
            </a:r>
          </a:p>
          <a:p>
            <a:pPr lvl="2"/>
            <a:r>
              <a:rPr/>
              <a:t>Total</a:t>
            </a:r>
          </a:p>
          <a:p>
            <a:pPr lvl="1"/>
            <a:r>
              <a:rPr/>
              <a:t>A bar chart is NOT a histogram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steps))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results))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dodge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Summarize by two categories</a:t>
            </a:r>
          </a:p>
          <a:p>
            <a:pPr lvl="1"/>
            <a:r>
              <a:rPr/>
              <a:t>Facet</a:t>
            </a:r>
          </a:p>
          <a:p>
            <a:pPr lvl="2"/>
            <a:r>
              <a:rPr/>
              <a:t>Separate plots</a:t>
            </a:r>
          </a:p>
          <a:p>
            <a:pPr lvl="1"/>
            <a:r>
              <a:rPr/>
              <a:t>Dodge</a:t>
            </a:r>
          </a:p>
          <a:p>
            <a:pPr lvl="2"/>
            <a:r>
              <a:rPr/>
              <a:t>Side by side</a:t>
            </a:r>
          </a:p>
          <a:p>
            <a:pPr lvl="2"/>
            <a:r>
              <a:rPr/>
              <a:t>Similar to facet</a:t>
            </a:r>
          </a:p>
          <a:p>
            <a:pPr lvl="1"/>
            <a:r>
              <a:rPr/>
              <a:t>Stack</a:t>
            </a:r>
          </a:p>
          <a:p>
            <a:pPr lvl="2"/>
            <a:r>
              <a:rPr/>
              <a:t>One on top, one on bottom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pic>
        <p:nvPicPr>
          <p:cNvPr descr="../images/count-by-gen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</a:p>
        </p:txBody>
      </p:sp>
      <p:pic>
        <p:nvPicPr>
          <p:cNvPr descr="../images/count-by-passenger-cl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facet</a:t>
            </a:r>
          </a:p>
        </p:txBody>
      </p:sp>
      <p:pic>
        <p:nvPicPr>
          <p:cNvPr descr="../images/count-by-face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dodge</a:t>
            </a:r>
          </a:p>
        </p:txBody>
      </p:sp>
      <p:pic>
        <p:nvPicPr>
          <p:cNvPr descr="../images/count-by-dod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stack</a:t>
            </a:r>
          </a:p>
        </p:txBody>
      </p:sp>
      <p:pic>
        <p:nvPicPr>
          <p:cNvPr descr="../images/count-by-stac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counts involving both mortality and gender. Use a panel, then stacking, then dodging. Which do you like best?</a:t>
            </a:r>
          </a:p>
          <a:p>
            <a:pPr lvl="0" marL="0" indent="0">
              <a:buNone/>
            </a:pPr>
            <a:r>
              <a:rPr/>
              <a:t>% ggplot(aes(x=sex, fill=survived)) + geom_bar() + facet_grid(cols=vars(survived)) ```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mortality-by-gender-pane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  <a:p>
            <a:pPr lvl="2"/>
            <a:r>
              <a:rPr/>
              <a:t>NOT shape!!!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steps))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results))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the following visualization in your group</a:t>
            </a:r>
          </a:p>
          <a:p>
            <a:pPr lvl="2"/>
            <a:r>
              <a:rPr/>
              <a:t>Summarize what aesthetics appear in the graph</a:t>
            </a:r>
          </a:p>
          <a:p>
            <a:pPr lvl="2"/>
            <a:r>
              <a:rPr/>
              <a:t>What variables map to each aesthetic?</a:t>
            </a:r>
          </a:p>
          <a:p>
            <a:pPr lvl="0" marL="0" indent="0">
              <a:buNone/>
            </a:pPr>
            <a:r>
              <a:rPr/>
              <a:t>((Provide visualization. Maybe use the visualization from the earlier exercise?))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Summarizations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number summary (mean or percentage)</a:t>
            </a:r>
          </a:p>
          <a:p>
            <a:pPr lvl="1"/>
            <a:r>
              <a:rPr/>
              <a:t>Two number summary (error bars)</a:t>
            </a:r>
          </a:p>
          <a:p>
            <a:pPr lvl="1"/>
            <a:r>
              <a:rPr/>
              <a:t>Five number summary (boxplots)</a:t>
            </a:r>
          </a:p>
          <a:p>
            <a:pPr lvl="1"/>
            <a:r>
              <a:rPr/>
              <a:t>All the data</a:t>
            </a:r>
          </a:p>
          <a:p>
            <a:pPr lvl="2"/>
            <a:r>
              <a:rPr/>
              <a:t>Jittering</a:t>
            </a:r>
          </a:p>
          <a:p>
            <a:pPr lvl="2"/>
            <a:r>
              <a:rPr/>
              <a:t>Opacity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Switching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the code in Python, R, and Tableau. Explain why you might want counts versus percents.))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((Need to find the right data set to illustrate this. Maybe the Saratoga house prices?))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totals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((Same data. What means tell you versus totals.))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((Include an explanation of what a boxplot is))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Jittering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((Include an explanation on when it doesn’t work.))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((Note the computational expense.))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Location</a:t>
            </a:r>
          </a:p>
        </p:txBody>
      </p:sp>
      <p:pic>
        <p:nvPicPr>
          <p:cNvPr descr="../images/location-horizon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Horizontal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((Find a totally different data set and get the students to draw four different visualizations. Have them divide into groups that like the same visualization software and have each person do a different visualization.))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Bars are a type of geometry/mark</a:t>
            </a:r>
          </a:p>
          <a:p>
            <a:pPr lvl="2"/>
            <a:r>
              <a:rPr/>
              <a:t>Aesthetics for bars include location, size, color</a:t>
            </a:r>
          </a:p>
          <a:p>
            <a:pPr lvl="2"/>
            <a:r>
              <a:rPr/>
              <a:t>Stack versus dodge</a:t>
            </a:r>
          </a:p>
          <a:p>
            <a:pPr lvl="1"/>
            <a:r>
              <a:rPr/>
              <a:t>Basic tips</a:t>
            </a:r>
          </a:p>
          <a:p>
            <a:pPr lvl="2"/>
            <a:r>
              <a:rPr/>
              <a:t>Place comparators close</a:t>
            </a:r>
          </a:p>
          <a:p>
            <a:pPr lvl="2"/>
            <a:r>
              <a:rPr/>
              <a:t>Use axis ticks, light grid lines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((Find a totally different data set and get the students to draw four different visualizations. Have them divide into groups that like the same visualization software and have each person do a different visualization.))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the number of people in each gender (use the Sex variable).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y='count()'
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600200"/>
            <a:ext cx="1092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aes(sex)) +
  geom_bar()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-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Barchart fundamentals</dc:title>
  <dc:creator>Steve Simon</dc:creator>
  <cp:keywords/>
  <dcterms:created xsi:type="dcterms:W3CDTF">2019-08-04T21:20:01Z</dcterms:created>
  <dcterms:modified xsi:type="dcterms:W3CDTF">2019-08-04T21:20:01Z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2019-08-03</vt:lpwstr>
  </property>
  <property fmtid="{D5CDD505-2E9C-101B-9397-08002B2CF9AE}" pid="3" name="output">
    <vt:lpwstr>powerpoint_presentation</vt:lpwstr>
  </property>
</Properties>
</file>