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notesMaster" Target="notesMasters/notes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8" Type="http://schemas.openxmlformats.org/officeDocument/2006/relationships/viewProps" Target="viewProps.xml" /><Relationship Id="rId3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zero=False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expand_limits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ylim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notice.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meander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thickeness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strokeDash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surprisingly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1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ots-and-dash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mark_line(strokeDash=[5, 2, 2, 2])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geom_line(linetype="5222")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NO easy solution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Use a dashed rather than a solid lineline to a dashed line.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strokeDash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400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linetype="dashed", color="green")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 (not covered)</a:t>
            </a:r>
          </a:p>
          <a:p>
            <a:pPr lvl="2"/>
            <a:r>
              <a:rPr/>
              <a:t>Moving average (not covered)</a:t>
            </a:r>
          </a:p>
          <a:p>
            <a:pPr lvl="2"/>
            <a:r>
              <a:rPr/>
              <a:t>Smoothing splines (not covered)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+The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your normal scatterplot</a:t>
            </a:r>
          </a:p>
          <a:p>
            <a:pPr lvl="1"/>
            <a:r>
              <a:rPr/>
              <a:t>Drag Price to opposite Y axis</a:t>
            </a:r>
          </a:p>
          <a:p>
            <a:pPr lvl="2"/>
            <a:r>
              <a:rPr/>
              <a:t>Change to Measure(Average)</a:t>
            </a:r>
          </a:p>
          <a:p>
            <a:pPr lvl="1"/>
            <a:r>
              <a:rPr/>
              <a:t>Change Marks for first plot to Shape</a:t>
            </a:r>
          </a:p>
          <a:p>
            <a:pPr lvl="1"/>
            <a:r>
              <a:rPr/>
              <a:t>Right click on either Y axis</a:t>
            </a:r>
          </a:p>
          <a:p>
            <a:pPr lvl="2"/>
            <a:r>
              <a:rPr/>
              <a:t>Select Synchronize Axis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ableau/individual-aver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alt.Y(scale=alt.Scale(zero=False))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alt.Y(scale=alt.Scale(domain=(100, 200)))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expand_limits(y=0)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ylim(100, 200)</a:t>
            </a:r>
          </a:p>
          <a:p>
            <a:pPr lvl="1"/>
            <a:r>
              <a:rPr/>
              <a:t>Tableau steps</a:t>
            </a:r>
          </a:p>
          <a:p>
            <a:pPr lvl="2"/>
            <a:r>
              <a:rPr/>
              <a:t>Double click on axis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Families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three or four slides plus an exercise)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Sequence of x,y pairs</a:t>
            </a:r>
          </a:p>
          <a:p>
            <a:pPr lvl="2"/>
            <a:r>
              <a:rPr/>
              <a:t>sorted by x</a:t>
            </a:r>
          </a:p>
          <a:p>
            <a:pPr lvl="2"/>
            <a:r>
              <a:rPr/>
              <a:t>Connected in order (cannot double back)</a:t>
            </a:r>
          </a:p>
          <a:p>
            <a:pPr lvl="1"/>
            <a:r>
              <a:rPr/>
              <a:t>Alternatives to lines</a:t>
            </a:r>
          </a:p>
          <a:p>
            <a:pPr lvl="2"/>
            <a:r>
              <a:rPr/>
              <a:t>Paths</a:t>
            </a:r>
          </a:p>
          <a:p>
            <a:pPr lvl="2"/>
            <a:r>
              <a:rPr/>
              <a:t>Polygons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ython/thicker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mark_line(size=8)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geom_line(size=8)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size button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graphs, Fundamentals</dc:title>
  <dc:creator>Steve Simon</dc:creator>
  <cp:keywords/>
  <dcterms:created xsi:type="dcterms:W3CDTF">2019-09-29T15:19:01Z</dcterms:created>
  <dcterms:modified xsi:type="dcterms:W3CDTF">2019-09-29T15:19:01Z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