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Understanding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tasks: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orientations.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visible.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volune,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another?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comparisons: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increasingly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(requiring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dimentional</a:t>
            </a:r>
            <a:r>
              <a:rPr/>
              <a:t> </a:t>
            </a:r>
            <a:r>
              <a:rPr/>
              <a:t>space)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rotation,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superimpositions.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exapmle,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Perception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2017-09-03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r/fuel-gu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r/fuel-gau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external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ellip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2"/>
            <a:r>
              <a:rPr/>
              <a:t>Projection,</a:t>
            </a:r>
          </a:p>
          <a:p>
            <a:pPr lvl="2"/>
            <a:r>
              <a:rPr/>
              <a:t>Superimposition,</a:t>
            </a:r>
          </a:p>
          <a:p>
            <a:pPr lvl="2"/>
            <a:r>
              <a:rPr/>
              <a:t>Scanning,</a:t>
            </a:r>
          </a:p>
          <a:p>
            <a:pPr lvl="2"/>
            <a:r>
              <a:rPr/>
              <a:t>Anchoring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external/rgl_cda_ellipsoi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/>
              <a:t>Visual tasks</a:t>
            </a:r>
          </a:p>
          <a:p>
            <a:pPr lvl="2"/>
            <a:r>
              <a:rPr/>
              <a:t>Projection, Superimposition, Scanning, Anchoring</a:t>
            </a:r>
          </a:p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Position, Length, Angle, Area, Volume, 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external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  <a:p>
            <a:pPr lvl="1"/>
            <a:r>
              <a:rPr/>
              <a:t>Distance affects speed and accuracy of both projection and superimposition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tutorial</dc:title>
  <dc:creator>Steve Simon</dc:creator>
  <cp:keywords/>
  <dcterms:created xsi:type="dcterms:W3CDTF">2019-09-16T03:43:04Z</dcterms:created>
  <dcterms:modified xsi:type="dcterms:W3CDTF">2019-09-16T03:43:04Z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2017-09-03</vt:lpwstr>
  </property>
  <property fmtid="{D5CDD505-2E9C-101B-9397-08002B2CF9AE}" pid="3" name="output">
    <vt:lpwstr>powerpoint_presentation</vt:lpwstr>
  </property>
</Properties>
</file>