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cna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megenta,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complementary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(blue,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respectively)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  <a:r>
              <a:rPr/>
              <a:t> </a:t>
            </a:r>
            <a:r>
              <a:rPr/>
              <a:t>Eventaully,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CYMK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palletes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Red, green, and blue combinations produce yellow, magenta, and cyan.</a:t>
            </a:r>
          </a:p>
          <a:p>
            <a:pPr lvl="2"/>
            <a:r>
              <a:rPr/>
              <a:t>#FF0000 (pure red) plus ##00FF00 (pure green) equals #FFFF00 (pure yellow)</a:t>
            </a:r>
          </a:p>
          <a:p>
            <a:pPr lvl="2"/>
            <a:r>
              <a:rPr/>
              <a:t>#FF0000 (pure red) plus #0000FF (pure blue) equals #FF00FF (pure magenta)</a:t>
            </a:r>
          </a:p>
          <a:p>
            <a:pPr lvl="2"/>
            <a:r>
              <a:rPr/>
              <a:t>#00FF00 (pure green) plus #0000FF (pure blue) equals #00FFFF (pure cyan)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the third color to produce white</a:t>
            </a:r>
          </a:p>
          <a:p>
            <a:pPr lvl="2"/>
            <a:r>
              <a:rPr/>
              <a:t>#FFFF00 (pure yellow) plus #0000FF (pure blue) equals #FFFFFF (pure white)</a:t>
            </a:r>
          </a:p>
          <a:p>
            <a:pPr lvl="2"/>
            <a:r>
              <a:rPr/>
              <a:t>#FF00FF (pure magenta) plus #00FF00 (pure green) equals #FFFFFF (pure white)</a:t>
            </a:r>
          </a:p>
          <a:p>
            <a:pPr lvl="2"/>
            <a:r>
              <a:rPr/>
              <a:t>#00FFFF (pure cyan) plus #FF0000 (pure red) equals #FFFFFF (pure white)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2019-08-24T20:56:52Z</dcterms:created>
  <dcterms:modified xsi:type="dcterms:W3CDTF">2019-08-24T20:56:52Z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