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93" d="100"/>
          <a:sy n="93" d="100"/>
        </p:scale>
        <p:origin x="10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notesMaster" Target="notesMasters/notesMaster1.xml" /><Relationship Id="rId13" Type="http://schemas.openxmlformats.org/officeDocument/2006/relationships/tableStyles" Target="tableStyles.xml" /><Relationship Id="rId12" Type="http://schemas.openxmlformats.org/officeDocument/2006/relationships/theme" Target="theme/theme1.xml" /><Relationship Id="rId1" Type="http://schemas.openxmlformats.org/officeDocument/2006/relationships/slideMaster" Target="slideMasters/slideMaster1.xml" /><Relationship Id="rId11" Type="http://schemas.openxmlformats.org/officeDocument/2006/relationships/viewProps" Target="viewProps.xml" /><Relationship Id="rId10"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2/17/2018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a:t>
            </a:r>
            <a:r>
              <a:rPr/>
              <a:t> </a:t>
            </a:r>
            <a:r>
              <a:rPr/>
              <a:t>won’t</a:t>
            </a:r>
            <a:r>
              <a:rPr/>
              <a:t> </a:t>
            </a:r>
            <a:r>
              <a:rPr/>
              <a:t>read</a:t>
            </a:r>
            <a:r>
              <a:rPr/>
              <a:t> </a:t>
            </a:r>
            <a:r>
              <a:rPr/>
              <a:t>this</a:t>
            </a:r>
            <a:r>
              <a:rPr/>
              <a:t> </a:t>
            </a:r>
            <a:r>
              <a:rPr/>
              <a:t>whole</a:t>
            </a:r>
            <a:r>
              <a:rPr/>
              <a:t> </a:t>
            </a:r>
            <a:r>
              <a:rPr/>
              <a:t>abstract,</a:t>
            </a:r>
            <a:r>
              <a:rPr/>
              <a:t> </a:t>
            </a:r>
            <a:r>
              <a:rPr/>
              <a:t>but</a:t>
            </a:r>
            <a:r>
              <a:rPr/>
              <a:t> </a:t>
            </a:r>
            <a:r>
              <a:rPr/>
              <a:t>to</a:t>
            </a:r>
            <a:r>
              <a:rPr/>
              <a:t> </a:t>
            </a:r>
            <a:r>
              <a:rPr/>
              <a:t>get</a:t>
            </a:r>
            <a:r>
              <a:rPr/>
              <a:t> </a:t>
            </a:r>
            <a:r>
              <a:rPr/>
              <a:t>customers,</a:t>
            </a:r>
            <a:r>
              <a:rPr/>
              <a:t> </a:t>
            </a:r>
            <a:r>
              <a:rPr/>
              <a:t>you</a:t>
            </a:r>
            <a:r>
              <a:rPr/>
              <a:t> </a:t>
            </a:r>
            <a:r>
              <a:rPr/>
              <a:t>have</a:t>
            </a:r>
            <a:r>
              <a:rPr/>
              <a:t> </a:t>
            </a:r>
            <a:r>
              <a:rPr/>
              <a:t>to</a:t>
            </a:r>
            <a:r>
              <a:rPr/>
              <a:t> </a:t>
            </a:r>
            <a:r>
              <a:rPr/>
              <a:t>get</a:t>
            </a:r>
            <a:r>
              <a:rPr/>
              <a:t> </a:t>
            </a:r>
            <a:r>
              <a:rPr/>
              <a:t>“</a:t>
            </a:r>
            <a:r>
              <a:rPr/>
              <a:t>known.</a:t>
            </a:r>
            <a:r>
              <a:rPr/>
              <a:t>”</a:t>
            </a:r>
            <a:r>
              <a:rPr/>
              <a:t> </a:t>
            </a:r>
            <a:r>
              <a:rPr/>
              <a:t>And</a:t>
            </a:r>
            <a:r>
              <a:rPr/>
              <a:t> </a:t>
            </a:r>
            <a:r>
              <a:rPr/>
              <a:t>getting</a:t>
            </a:r>
            <a:r>
              <a:rPr/>
              <a:t> </a:t>
            </a:r>
            <a:r>
              <a:rPr/>
              <a:t>known</a:t>
            </a:r>
            <a:r>
              <a:rPr/>
              <a:t> </a:t>
            </a:r>
            <a:r>
              <a:rPr/>
              <a:t>can</a:t>
            </a:r>
            <a:r>
              <a:rPr/>
              <a:t> </a:t>
            </a:r>
            <a:r>
              <a:rPr/>
              <a:t>be</a:t>
            </a:r>
            <a:r>
              <a:rPr/>
              <a:t> </a:t>
            </a:r>
            <a:r>
              <a:rPr/>
              <a:t>done</a:t>
            </a:r>
            <a:r>
              <a:rPr/>
              <a:t> </a:t>
            </a:r>
            <a:r>
              <a:rPr/>
              <a:t>with</a:t>
            </a:r>
            <a:r>
              <a:rPr/>
              <a:t> </a:t>
            </a:r>
            <a:r>
              <a:rPr/>
              <a:t>traditional</a:t>
            </a:r>
            <a:r>
              <a:rPr/>
              <a:t> </a:t>
            </a:r>
            <a:r>
              <a:rPr/>
              <a:t>approaches,</a:t>
            </a:r>
            <a:r>
              <a:rPr/>
              <a:t> </a:t>
            </a:r>
            <a:r>
              <a:rPr/>
              <a:t>old</a:t>
            </a:r>
            <a:r>
              <a:rPr/>
              <a:t> </a:t>
            </a:r>
            <a:r>
              <a:rPr/>
              <a:t>school</a:t>
            </a:r>
            <a:r>
              <a:rPr/>
              <a:t> </a:t>
            </a:r>
            <a:r>
              <a:rPr/>
              <a:t>internet,</a:t>
            </a:r>
            <a:r>
              <a:rPr/>
              <a:t> </a:t>
            </a:r>
            <a:r>
              <a:rPr/>
              <a:t>and</a:t>
            </a:r>
            <a:r>
              <a:rPr/>
              <a:t> </a:t>
            </a:r>
            <a:r>
              <a:rPr/>
              <a:t>social</a:t>
            </a:r>
            <a:r>
              <a:rPr/>
              <a:t> </a:t>
            </a:r>
            <a:r>
              <a:rPr/>
              <a:t>media.</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commonality</a:t>
            </a:r>
            <a:r>
              <a:rPr/>
              <a:t> </a:t>
            </a:r>
            <a:r>
              <a:rPr/>
              <a:t>of</a:t>
            </a:r>
            <a:r>
              <a:rPr/>
              <a:t> </a:t>
            </a:r>
            <a:r>
              <a:rPr/>
              <a:t>all</a:t>
            </a:r>
            <a:r>
              <a:rPr/>
              <a:t> </a:t>
            </a:r>
            <a:r>
              <a:rPr/>
              <a:t>these</a:t>
            </a:r>
            <a:r>
              <a:rPr/>
              <a:t> </a:t>
            </a:r>
            <a:r>
              <a:rPr/>
              <a:t>approaches</a:t>
            </a:r>
            <a:r>
              <a:rPr/>
              <a:t> </a:t>
            </a:r>
            <a:r>
              <a:rPr/>
              <a:t>is</a:t>
            </a:r>
            <a:r>
              <a:rPr/>
              <a:t> </a:t>
            </a:r>
            <a:r>
              <a:rPr/>
              <a:t>that</a:t>
            </a:r>
            <a:r>
              <a:rPr/>
              <a:t> </a:t>
            </a:r>
            <a:r>
              <a:rPr/>
              <a:t>they</a:t>
            </a:r>
            <a:r>
              <a:rPr/>
              <a:t> </a:t>
            </a:r>
            <a:r>
              <a:rPr/>
              <a:t>are</a:t>
            </a:r>
            <a:r>
              <a:rPr/>
              <a:t> </a:t>
            </a:r>
            <a:r>
              <a:rPr/>
              <a:t>free</a:t>
            </a:r>
            <a:r>
              <a:rPr/>
              <a:t> </a:t>
            </a:r>
            <a:r>
              <a:rPr/>
              <a:t>from</a:t>
            </a:r>
            <a:r>
              <a:rPr/>
              <a:t> </a:t>
            </a:r>
            <a:r>
              <a:rPr/>
              <a:t>a</a:t>
            </a:r>
            <a:r>
              <a:rPr/>
              <a:t> </a:t>
            </a:r>
            <a:r>
              <a:rPr/>
              <a:t>money</a:t>
            </a:r>
            <a:r>
              <a:rPr/>
              <a:t> </a:t>
            </a:r>
            <a:r>
              <a:rPr/>
              <a:t>standpoint,</a:t>
            </a:r>
            <a:r>
              <a:rPr/>
              <a:t> </a:t>
            </a:r>
            <a:r>
              <a:rPr/>
              <a:t>but</a:t>
            </a:r>
            <a:r>
              <a:rPr/>
              <a:t> </a:t>
            </a:r>
            <a:r>
              <a:rPr/>
              <a:t>do</a:t>
            </a:r>
            <a:r>
              <a:rPr/>
              <a:t> </a:t>
            </a:r>
            <a:r>
              <a:rPr/>
              <a:t>require</a:t>
            </a:r>
            <a:r>
              <a:rPr/>
              <a:t> </a:t>
            </a:r>
            <a:r>
              <a:rPr/>
              <a:t>an</a:t>
            </a:r>
            <a:r>
              <a:rPr/>
              <a:t> </a:t>
            </a:r>
            <a:r>
              <a:rPr/>
              <a:t>investment</a:t>
            </a:r>
            <a:r>
              <a:rPr/>
              <a:t> </a:t>
            </a:r>
            <a:r>
              <a:rPr/>
              <a:t>of</a:t>
            </a:r>
            <a:r>
              <a:rPr/>
              <a:t> </a:t>
            </a:r>
            <a:r>
              <a:rPr/>
              <a:t>time.</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By</a:t>
            </a:r>
            <a:r>
              <a:rPr/>
              <a:t> </a:t>
            </a:r>
            <a:r>
              <a:rPr/>
              <a:t>far</a:t>
            </a:r>
            <a:r>
              <a:rPr/>
              <a:t> </a:t>
            </a:r>
            <a:r>
              <a:rPr/>
              <a:t>the</a:t>
            </a:r>
            <a:r>
              <a:rPr/>
              <a:t> </a:t>
            </a:r>
            <a:r>
              <a:rPr/>
              <a:t>best</a:t>
            </a:r>
            <a:r>
              <a:rPr/>
              <a:t> </a:t>
            </a:r>
            <a:r>
              <a:rPr/>
              <a:t>way</a:t>
            </a:r>
            <a:r>
              <a:rPr/>
              <a:t> </a:t>
            </a:r>
            <a:r>
              <a:rPr/>
              <a:t>to</a:t>
            </a:r>
            <a:r>
              <a:rPr/>
              <a:t> </a:t>
            </a:r>
            <a:r>
              <a:rPr/>
              <a:t>find</a:t>
            </a:r>
            <a:r>
              <a:rPr/>
              <a:t> </a:t>
            </a:r>
            <a:r>
              <a:rPr/>
              <a:t>new</a:t>
            </a:r>
            <a:r>
              <a:rPr/>
              <a:t> </a:t>
            </a:r>
            <a:r>
              <a:rPr/>
              <a:t>customers</a:t>
            </a:r>
            <a:r>
              <a:rPr/>
              <a:t> </a:t>
            </a:r>
            <a:r>
              <a:rPr/>
              <a:t>is</a:t>
            </a:r>
            <a:r>
              <a:rPr/>
              <a:t> </a:t>
            </a:r>
            <a:r>
              <a:rPr/>
              <a:t>the</a:t>
            </a:r>
            <a:r>
              <a:rPr/>
              <a:t> </a:t>
            </a:r>
            <a:r>
              <a:rPr/>
              <a:t>“</a:t>
            </a:r>
            <a:r>
              <a:rPr/>
              <a:t>word</a:t>
            </a:r>
            <a:r>
              <a:rPr/>
              <a:t> </a:t>
            </a:r>
            <a:r>
              <a:rPr/>
              <a:t>of</a:t>
            </a:r>
            <a:r>
              <a:rPr/>
              <a:t> </a:t>
            </a:r>
            <a:r>
              <a:rPr/>
              <a:t>mouth.</a:t>
            </a:r>
            <a:r>
              <a:rPr/>
              <a:t>”</a:t>
            </a:r>
            <a:r>
              <a:rPr/>
              <a:t> </a:t>
            </a:r>
            <a:r>
              <a:rPr/>
              <a:t>People</a:t>
            </a:r>
            <a:r>
              <a:rPr/>
              <a:t> </a:t>
            </a:r>
            <a:r>
              <a:rPr/>
              <a:t>want</a:t>
            </a:r>
            <a:r>
              <a:rPr/>
              <a:t> </a:t>
            </a:r>
            <a:r>
              <a:rPr/>
              <a:t>to</a:t>
            </a:r>
            <a:r>
              <a:rPr/>
              <a:t> </a:t>
            </a:r>
            <a:r>
              <a:rPr/>
              <a:t>hire</a:t>
            </a:r>
            <a:r>
              <a:rPr/>
              <a:t> </a:t>
            </a:r>
            <a:r>
              <a:rPr/>
              <a:t>someone</a:t>
            </a:r>
            <a:r>
              <a:rPr/>
              <a:t> </a:t>
            </a:r>
            <a:r>
              <a:rPr/>
              <a:t>that</a:t>
            </a:r>
            <a:r>
              <a:rPr/>
              <a:t> </a:t>
            </a:r>
            <a:r>
              <a:rPr/>
              <a:t>they</a:t>
            </a:r>
            <a:r>
              <a:rPr/>
              <a:t> </a:t>
            </a:r>
            <a:r>
              <a:rPr/>
              <a:t>know</a:t>
            </a:r>
            <a:r>
              <a:rPr/>
              <a:t> </a:t>
            </a:r>
            <a:r>
              <a:rPr/>
              <a:t>and</a:t>
            </a:r>
            <a:r>
              <a:rPr/>
              <a:t> </a:t>
            </a:r>
            <a:r>
              <a:rPr/>
              <a:t>trust.</a:t>
            </a:r>
            <a:r>
              <a:rPr/>
              <a:t> </a:t>
            </a:r>
            <a:r>
              <a:rPr/>
              <a:t>If</a:t>
            </a:r>
            <a:r>
              <a:rPr/>
              <a:t> </a:t>
            </a:r>
            <a:r>
              <a:rPr/>
              <a:t>they</a:t>
            </a:r>
            <a:r>
              <a:rPr/>
              <a:t> </a:t>
            </a:r>
            <a:r>
              <a:rPr/>
              <a:t>don’t</a:t>
            </a:r>
            <a:r>
              <a:rPr/>
              <a:t> </a:t>
            </a:r>
            <a:r>
              <a:rPr/>
              <a:t>have</a:t>
            </a:r>
            <a:r>
              <a:rPr/>
              <a:t> </a:t>
            </a:r>
            <a:r>
              <a:rPr/>
              <a:t>anyone,</a:t>
            </a:r>
            <a:r>
              <a:rPr/>
              <a:t> </a:t>
            </a:r>
            <a:r>
              <a:rPr/>
              <a:t>they</a:t>
            </a:r>
            <a:r>
              <a:rPr/>
              <a:t> </a:t>
            </a:r>
            <a:r>
              <a:rPr/>
              <a:t>will</a:t>
            </a:r>
            <a:r>
              <a:rPr/>
              <a:t> </a:t>
            </a:r>
            <a:r>
              <a:rPr/>
              <a:t>ask</a:t>
            </a:r>
            <a:r>
              <a:rPr/>
              <a:t> </a:t>
            </a:r>
            <a:r>
              <a:rPr/>
              <a:t>an</a:t>
            </a:r>
            <a:r>
              <a:rPr/>
              <a:t> </a:t>
            </a:r>
            <a:r>
              <a:rPr/>
              <a:t>acquaintance</a:t>
            </a:r>
            <a:r>
              <a:rPr/>
              <a:t> </a:t>
            </a:r>
            <a:r>
              <a:rPr/>
              <a:t>or</a:t>
            </a:r>
            <a:r>
              <a:rPr/>
              <a:t> </a:t>
            </a:r>
            <a:r>
              <a:rPr/>
              <a:t>colleague</a:t>
            </a:r>
            <a:r>
              <a:rPr/>
              <a:t> </a:t>
            </a:r>
            <a:r>
              <a:rPr/>
              <a:t>who</a:t>
            </a:r>
            <a:r>
              <a:rPr/>
              <a:t> </a:t>
            </a:r>
            <a:r>
              <a:rPr/>
              <a:t>they</a:t>
            </a:r>
            <a:r>
              <a:rPr/>
              <a:t> </a:t>
            </a:r>
            <a:r>
              <a:rPr/>
              <a:t>know</a:t>
            </a:r>
            <a:r>
              <a:rPr/>
              <a:t> </a:t>
            </a:r>
            <a:r>
              <a:rPr/>
              <a:t>and</a:t>
            </a:r>
            <a:r>
              <a:rPr/>
              <a:t> </a:t>
            </a:r>
            <a:r>
              <a:rPr/>
              <a:t>trust.</a:t>
            </a:r>
            <a:r>
              <a:rPr/>
              <a:t> </a:t>
            </a:r>
            <a:r>
              <a:rPr/>
              <a:t>You</a:t>
            </a:r>
            <a:r>
              <a:rPr/>
              <a:t> </a:t>
            </a:r>
            <a:r>
              <a:rPr/>
              <a:t>want</a:t>
            </a:r>
            <a:r>
              <a:rPr/>
              <a:t> </a:t>
            </a:r>
            <a:r>
              <a:rPr/>
              <a:t>be</a:t>
            </a:r>
            <a:r>
              <a:rPr/>
              <a:t> </a:t>
            </a:r>
            <a:r>
              <a:rPr/>
              <a:t>the</a:t>
            </a:r>
            <a:r>
              <a:rPr/>
              <a:t> </a:t>
            </a:r>
            <a:r>
              <a:rPr/>
              <a:t>first</a:t>
            </a:r>
            <a:r>
              <a:rPr/>
              <a:t> </a:t>
            </a:r>
            <a:r>
              <a:rPr/>
              <a:t>person</a:t>
            </a:r>
            <a:r>
              <a:rPr/>
              <a:t> </a:t>
            </a:r>
            <a:r>
              <a:rPr/>
              <a:t>that</a:t>
            </a:r>
            <a:r>
              <a:rPr/>
              <a:t> </a:t>
            </a:r>
            <a:r>
              <a:rPr/>
              <a:t>this</a:t>
            </a:r>
            <a:r>
              <a:rPr/>
              <a:t> </a:t>
            </a:r>
            <a:r>
              <a:rPr/>
              <a:t>acquaintance</a:t>
            </a:r>
            <a:r>
              <a:rPr/>
              <a:t> </a:t>
            </a:r>
            <a:r>
              <a:rPr/>
              <a:t>or</a:t>
            </a:r>
            <a:r>
              <a:rPr/>
              <a:t> </a:t>
            </a:r>
            <a:r>
              <a:rPr/>
              <a:t>colleague</a:t>
            </a:r>
            <a:r>
              <a:rPr/>
              <a:t> </a:t>
            </a:r>
            <a:r>
              <a:rPr/>
              <a:t>thinks</a:t>
            </a:r>
            <a:r>
              <a:rPr/>
              <a:t> </a:t>
            </a:r>
            <a:r>
              <a:rPr/>
              <a:t>of</a:t>
            </a:r>
            <a:r>
              <a:rPr/>
              <a:t> </a:t>
            </a:r>
            <a:r>
              <a:rPr/>
              <a:t>when</a:t>
            </a:r>
            <a:r>
              <a:rPr/>
              <a:t> </a:t>
            </a:r>
            <a:r>
              <a:rPr/>
              <a:t>they</a:t>
            </a:r>
            <a:r>
              <a:rPr/>
              <a:t> </a:t>
            </a:r>
            <a:r>
              <a:rPr/>
              <a:t>are</a:t>
            </a:r>
            <a:r>
              <a:rPr/>
              <a:t> </a:t>
            </a:r>
            <a:r>
              <a:rPr/>
              <a:t>asked</a:t>
            </a:r>
            <a:r>
              <a:rPr/>
              <a:t> </a:t>
            </a:r>
            <a:r>
              <a:rPr/>
              <a:t>this</a:t>
            </a:r>
            <a:r>
              <a:rPr/>
              <a:t> </a:t>
            </a:r>
            <a:r>
              <a:rPr/>
              <a:t>question.</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Getting</a:t>
            </a:r>
            <a:r>
              <a:rPr/>
              <a:t> </a:t>
            </a:r>
            <a:r>
              <a:rPr/>
              <a:t>the</a:t>
            </a:r>
            <a:r>
              <a:rPr/>
              <a:t> </a:t>
            </a:r>
            <a:r>
              <a:rPr/>
              <a:t>word</a:t>
            </a:r>
            <a:r>
              <a:rPr/>
              <a:t> </a:t>
            </a:r>
            <a:r>
              <a:rPr/>
              <a:t>out</a:t>
            </a:r>
            <a:r>
              <a:rPr/>
              <a:t> </a:t>
            </a:r>
            <a:r>
              <a:rPr/>
              <a:t>could</a:t>
            </a:r>
            <a:r>
              <a:rPr/>
              <a:t> </a:t>
            </a:r>
            <a:r>
              <a:rPr/>
              <a:t>be</a:t>
            </a:r>
            <a:r>
              <a:rPr/>
              <a:t> </a:t>
            </a:r>
            <a:r>
              <a:rPr/>
              <a:t>as</a:t>
            </a:r>
            <a:r>
              <a:rPr/>
              <a:t> </a:t>
            </a:r>
            <a:r>
              <a:rPr/>
              <a:t>simple</a:t>
            </a:r>
            <a:r>
              <a:rPr/>
              <a:t> </a:t>
            </a:r>
            <a:r>
              <a:rPr/>
              <a:t>as</a:t>
            </a:r>
            <a:r>
              <a:rPr/>
              <a:t> </a:t>
            </a:r>
            <a:r>
              <a:rPr/>
              <a:t>putting</a:t>
            </a:r>
            <a:r>
              <a:rPr/>
              <a:t> </a:t>
            </a:r>
            <a:r>
              <a:rPr/>
              <a:t>the</a:t>
            </a:r>
            <a:r>
              <a:rPr/>
              <a:t> </a:t>
            </a:r>
            <a:r>
              <a:rPr/>
              <a:t>name</a:t>
            </a:r>
            <a:r>
              <a:rPr/>
              <a:t> </a:t>
            </a:r>
            <a:r>
              <a:rPr/>
              <a:t>of</a:t>
            </a:r>
            <a:r>
              <a:rPr/>
              <a:t> </a:t>
            </a:r>
            <a:r>
              <a:rPr/>
              <a:t>your</a:t>
            </a:r>
            <a:r>
              <a:rPr/>
              <a:t> </a:t>
            </a:r>
            <a:r>
              <a:rPr/>
              <a:t>consulting</a:t>
            </a:r>
            <a:r>
              <a:rPr/>
              <a:t> </a:t>
            </a:r>
            <a:r>
              <a:rPr/>
              <a:t>company</a:t>
            </a:r>
            <a:r>
              <a:rPr/>
              <a:t> </a:t>
            </a:r>
            <a:r>
              <a:rPr/>
              <a:t>in</a:t>
            </a:r>
            <a:r>
              <a:rPr/>
              <a:t> </a:t>
            </a:r>
            <a:r>
              <a:rPr/>
              <a:t>your</a:t>
            </a:r>
            <a:r>
              <a:rPr/>
              <a:t> </a:t>
            </a:r>
            <a:r>
              <a:rPr/>
              <a:t>email</a:t>
            </a:r>
            <a:r>
              <a:rPr/>
              <a:t> </a:t>
            </a:r>
            <a:r>
              <a:rPr/>
              <a:t>name</a:t>
            </a:r>
            <a:r>
              <a:rPr/>
              <a:t> </a:t>
            </a:r>
            <a:r>
              <a:rPr/>
              <a:t>or</a:t>
            </a:r>
            <a:r>
              <a:rPr/>
              <a:t> </a:t>
            </a:r>
            <a:r>
              <a:rPr/>
              <a:t>in</a:t>
            </a:r>
            <a:r>
              <a:rPr/>
              <a:t> </a:t>
            </a:r>
            <a:r>
              <a:rPr/>
              <a:t>your</a:t>
            </a:r>
            <a:r>
              <a:rPr/>
              <a:t> </a:t>
            </a:r>
            <a:r>
              <a:rPr/>
              <a:t>signature</a:t>
            </a:r>
            <a:r>
              <a:rPr/>
              <a:t> </a:t>
            </a:r>
            <a:r>
              <a:rPr/>
              <a:t>file.</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When</a:t>
            </a:r>
            <a:r>
              <a:rPr/>
              <a:t> </a:t>
            </a:r>
            <a:r>
              <a:rPr/>
              <a:t>you’ve</a:t>
            </a:r>
            <a:r>
              <a:rPr/>
              <a:t> </a:t>
            </a:r>
            <a:r>
              <a:rPr/>
              <a:t>finished</a:t>
            </a:r>
            <a:r>
              <a:rPr/>
              <a:t> </a:t>
            </a:r>
            <a:r>
              <a:rPr/>
              <a:t>an</a:t>
            </a:r>
            <a:r>
              <a:rPr/>
              <a:t> </a:t>
            </a:r>
            <a:r>
              <a:rPr/>
              <a:t>assignment,</a:t>
            </a:r>
            <a:r>
              <a:rPr/>
              <a:t> </a:t>
            </a:r>
            <a:r>
              <a:rPr/>
              <a:t>you</a:t>
            </a:r>
            <a:r>
              <a:rPr/>
              <a:t> </a:t>
            </a:r>
            <a:r>
              <a:rPr/>
              <a:t>have</a:t>
            </a:r>
            <a:r>
              <a:rPr/>
              <a:t> </a:t>
            </a:r>
            <a:r>
              <a:rPr/>
              <a:t>a</a:t>
            </a:r>
            <a:r>
              <a:rPr/>
              <a:t> </a:t>
            </a:r>
            <a:r>
              <a:rPr/>
              <a:t>bit</a:t>
            </a:r>
            <a:r>
              <a:rPr/>
              <a:t> </a:t>
            </a:r>
            <a:r>
              <a:rPr/>
              <a:t>of</a:t>
            </a:r>
            <a:r>
              <a:rPr/>
              <a:t> </a:t>
            </a:r>
            <a:r>
              <a:rPr/>
              <a:t>good</a:t>
            </a:r>
            <a:r>
              <a:rPr/>
              <a:t> </a:t>
            </a:r>
            <a:r>
              <a:rPr/>
              <a:t>will</a:t>
            </a:r>
            <a:r>
              <a:rPr/>
              <a:t> </a:t>
            </a:r>
            <a:r>
              <a:rPr/>
              <a:t>(assuming</a:t>
            </a:r>
            <a:r>
              <a:rPr/>
              <a:t> </a:t>
            </a:r>
            <a:r>
              <a:rPr/>
              <a:t>that</a:t>
            </a:r>
            <a:r>
              <a:rPr/>
              <a:t> </a:t>
            </a:r>
            <a:r>
              <a:rPr/>
              <a:t>you</a:t>
            </a:r>
            <a:r>
              <a:rPr/>
              <a:t> </a:t>
            </a:r>
            <a:r>
              <a:rPr/>
              <a:t>did</a:t>
            </a:r>
            <a:r>
              <a:rPr/>
              <a:t> </a:t>
            </a:r>
            <a:r>
              <a:rPr/>
              <a:t>a</a:t>
            </a:r>
            <a:r>
              <a:rPr/>
              <a:t> </a:t>
            </a:r>
            <a:r>
              <a:rPr/>
              <a:t>good</a:t>
            </a:r>
            <a:r>
              <a:rPr/>
              <a:t> </a:t>
            </a:r>
            <a:r>
              <a:rPr/>
              <a:t>job).</a:t>
            </a:r>
            <a:r>
              <a:rPr/>
              <a:t> </a:t>
            </a:r>
            <a:r>
              <a:rPr/>
              <a:t>Take</a:t>
            </a:r>
            <a:r>
              <a:rPr/>
              <a:t> </a:t>
            </a:r>
            <a:r>
              <a:rPr/>
              <a:t>advantage</a:t>
            </a:r>
            <a:r>
              <a:rPr/>
              <a:t> </a:t>
            </a:r>
            <a:r>
              <a:rPr/>
              <a:t>and</a:t>
            </a:r>
            <a:r>
              <a:rPr/>
              <a:t> </a:t>
            </a:r>
            <a:r>
              <a:rPr/>
              <a:t>ask</a:t>
            </a:r>
            <a:r>
              <a:rPr/>
              <a:t> </a:t>
            </a:r>
            <a:r>
              <a:rPr/>
              <a:t>for</a:t>
            </a:r>
            <a:r>
              <a:rPr/>
              <a:t> </a:t>
            </a:r>
            <a:r>
              <a:rPr/>
              <a:t>new</a:t>
            </a:r>
            <a:r>
              <a:rPr/>
              <a:t> </a:t>
            </a:r>
            <a:r>
              <a:rPr/>
              <a:t>projects</a:t>
            </a:r>
            <a:r>
              <a:rPr/>
              <a:t> </a:t>
            </a:r>
            <a:r>
              <a:rPr/>
              <a:t>and</a:t>
            </a:r>
            <a:r>
              <a:rPr/>
              <a:t> </a:t>
            </a:r>
            <a:r>
              <a:rPr/>
              <a:t>recommendations.</a:t>
            </a:r>
            <a:r>
              <a:rPr/>
              <a:t> </a:t>
            </a:r>
            <a:r>
              <a:rPr/>
              <a:t>Then</a:t>
            </a:r>
            <a:r>
              <a:rPr/>
              <a:t> </a:t>
            </a:r>
            <a:r>
              <a:rPr/>
              <a:t>try</a:t>
            </a:r>
            <a:r>
              <a:rPr/>
              <a:t> </a:t>
            </a:r>
            <a:r>
              <a:rPr/>
              <a:t>to</a:t>
            </a:r>
            <a:r>
              <a:rPr/>
              <a:t> </a:t>
            </a:r>
            <a:r>
              <a:rPr/>
              <a:t>stay</a:t>
            </a:r>
            <a:r>
              <a:rPr/>
              <a:t> </a:t>
            </a:r>
            <a:r>
              <a:rPr/>
              <a:t>in</a:t>
            </a:r>
            <a:r>
              <a:rPr/>
              <a:t> </a:t>
            </a:r>
            <a:r>
              <a:rPr/>
              <a:t>touch</a:t>
            </a:r>
            <a:r>
              <a:rPr/>
              <a:t> </a:t>
            </a:r>
            <a:r>
              <a:rPr/>
              <a:t>regularly.</a:t>
            </a:r>
            <a:r>
              <a:rPr/>
              <a:t> </a:t>
            </a:r>
            <a:r>
              <a:rPr/>
              <a:t>Don’t</a:t>
            </a:r>
            <a:r>
              <a:rPr/>
              <a:t> </a:t>
            </a:r>
            <a:r>
              <a:rPr/>
              <a:t>spam</a:t>
            </a:r>
            <a:r>
              <a:rPr/>
              <a:t> </a:t>
            </a:r>
            <a:r>
              <a:rPr/>
              <a:t>them.</a:t>
            </a:r>
            <a:r>
              <a:rPr/>
              <a:t> </a:t>
            </a:r>
            <a:r>
              <a:rPr/>
              <a:t>You</a:t>
            </a:r>
            <a:r>
              <a:rPr/>
              <a:t> </a:t>
            </a:r>
            <a:r>
              <a:rPr/>
              <a:t>have</a:t>
            </a:r>
            <a:r>
              <a:rPr/>
              <a:t> </a:t>
            </a:r>
            <a:r>
              <a:rPr/>
              <a:t>to</a:t>
            </a:r>
            <a:r>
              <a:rPr/>
              <a:t> </a:t>
            </a:r>
            <a:r>
              <a:rPr/>
              <a:t>offer</a:t>
            </a:r>
            <a:r>
              <a:rPr/>
              <a:t> </a:t>
            </a:r>
            <a:r>
              <a:rPr/>
              <a:t>something</a:t>
            </a:r>
            <a:r>
              <a:rPr/>
              <a:t> </a:t>
            </a:r>
            <a:r>
              <a:rPr/>
              <a:t>that</a:t>
            </a:r>
            <a:r>
              <a:rPr/>
              <a:t> </a:t>
            </a:r>
            <a:r>
              <a:rPr/>
              <a:t>they</a:t>
            </a:r>
            <a:r>
              <a:rPr/>
              <a:t> </a:t>
            </a:r>
            <a:r>
              <a:rPr/>
              <a:t>find</a:t>
            </a:r>
            <a:r>
              <a:rPr/>
              <a:t> </a:t>
            </a:r>
            <a:r>
              <a:rPr/>
              <a:t>valuable.</a:t>
            </a:r>
            <a:r>
              <a:rPr/>
              <a:t> </a:t>
            </a:r>
            <a:r>
              <a:rPr/>
              <a:t>Be</a:t>
            </a:r>
            <a:r>
              <a:rPr/>
              <a:t> </a:t>
            </a:r>
            <a:r>
              <a:rPr/>
              <a:t>on</a:t>
            </a:r>
            <a:r>
              <a:rPr/>
              <a:t> </a:t>
            </a:r>
            <a:r>
              <a:rPr/>
              <a:t>the</a:t>
            </a:r>
            <a:r>
              <a:rPr/>
              <a:t> </a:t>
            </a:r>
            <a:r>
              <a:rPr/>
              <a:t>look</a:t>
            </a:r>
            <a:r>
              <a:rPr/>
              <a:t> </a:t>
            </a:r>
            <a:r>
              <a:rPr/>
              <a:t>out</a:t>
            </a:r>
            <a:r>
              <a:rPr/>
              <a:t> </a:t>
            </a:r>
            <a:r>
              <a:rPr/>
              <a:t>for</a:t>
            </a:r>
            <a:r>
              <a:rPr/>
              <a:t> </a:t>
            </a:r>
            <a:r>
              <a:rPr/>
              <a:t>interesting</a:t>
            </a:r>
            <a:r>
              <a:rPr/>
              <a:t> </a:t>
            </a:r>
            <a:r>
              <a:rPr/>
              <a:t>articles</a:t>
            </a:r>
            <a:r>
              <a:rPr/>
              <a:t> </a:t>
            </a:r>
            <a:r>
              <a:rPr/>
              <a:t>and</a:t>
            </a:r>
            <a:r>
              <a:rPr/>
              <a:t> </a:t>
            </a:r>
            <a:r>
              <a:rPr/>
              <a:t>websites.</a:t>
            </a:r>
            <a:r>
              <a:rPr/>
              <a:t> </a:t>
            </a:r>
            <a:r>
              <a:rPr/>
              <a:t>When</a:t>
            </a:r>
            <a:r>
              <a:rPr/>
              <a:t> </a:t>
            </a:r>
            <a:r>
              <a:rPr/>
              <a:t>you</a:t>
            </a:r>
            <a:r>
              <a:rPr/>
              <a:t> </a:t>
            </a:r>
            <a:r>
              <a:rPr/>
              <a:t>find</a:t>
            </a:r>
            <a:r>
              <a:rPr/>
              <a:t> </a:t>
            </a:r>
            <a:r>
              <a:rPr/>
              <a:t>something</a:t>
            </a:r>
            <a:r>
              <a:rPr/>
              <a:t> </a:t>
            </a:r>
            <a:r>
              <a:rPr/>
              <a:t>that</a:t>
            </a:r>
            <a:r>
              <a:rPr/>
              <a:t> </a:t>
            </a:r>
            <a:r>
              <a:rPr/>
              <a:t>you</a:t>
            </a:r>
            <a:r>
              <a:rPr/>
              <a:t> </a:t>
            </a:r>
            <a:r>
              <a:rPr/>
              <a:t>also</a:t>
            </a:r>
            <a:r>
              <a:rPr/>
              <a:t> </a:t>
            </a:r>
            <a:r>
              <a:rPr/>
              <a:t>think</a:t>
            </a:r>
            <a:r>
              <a:rPr/>
              <a:t> </a:t>
            </a:r>
            <a:r>
              <a:rPr/>
              <a:t>they</a:t>
            </a:r>
            <a:r>
              <a:rPr/>
              <a:t> </a:t>
            </a:r>
            <a:r>
              <a:rPr/>
              <a:t>might</a:t>
            </a:r>
            <a:r>
              <a:rPr/>
              <a:t> </a:t>
            </a:r>
            <a:r>
              <a:rPr/>
              <a:t>find</a:t>
            </a:r>
            <a:r>
              <a:rPr/>
              <a:t> </a:t>
            </a:r>
            <a:r>
              <a:rPr/>
              <a:t>interesting,</a:t>
            </a:r>
            <a:r>
              <a:rPr/>
              <a:t> </a:t>
            </a:r>
            <a:r>
              <a:rPr/>
              <a:t>pass</a:t>
            </a:r>
            <a:r>
              <a:rPr/>
              <a:t> </a:t>
            </a:r>
            <a:r>
              <a:rPr/>
              <a:t>it</a:t>
            </a:r>
            <a:r>
              <a:rPr/>
              <a:t> </a:t>
            </a:r>
            <a:r>
              <a:rPr/>
              <a:t>along</a:t>
            </a:r>
            <a:r>
              <a:rPr/>
              <a:t> </a:t>
            </a:r>
            <a:r>
              <a:rPr/>
              <a:t>with</a:t>
            </a:r>
            <a:r>
              <a:rPr/>
              <a:t> </a:t>
            </a:r>
            <a:r>
              <a:rPr/>
              <a:t>a</a:t>
            </a:r>
            <a:r>
              <a:rPr/>
              <a:t> </a:t>
            </a:r>
            <a:r>
              <a:rPr/>
              <a:t>note</a:t>
            </a:r>
            <a:r>
              <a:rPr/>
              <a:t> </a:t>
            </a:r>
            <a:r>
              <a:rPr/>
              <a:t>like</a:t>
            </a:r>
            <a:r>
              <a:rPr/>
              <a:t> </a:t>
            </a:r>
            <a:r>
              <a:rPr/>
              <a:t>“</a:t>
            </a:r>
            <a:r>
              <a:rPr/>
              <a:t>I</a:t>
            </a:r>
            <a:r>
              <a:rPr/>
              <a:t> </a:t>
            </a:r>
            <a:r>
              <a:rPr/>
              <a:t>really</a:t>
            </a:r>
            <a:r>
              <a:rPr/>
              <a:t> </a:t>
            </a:r>
            <a:r>
              <a:rPr/>
              <a:t>enjoyed</a:t>
            </a:r>
            <a:r>
              <a:rPr/>
              <a:t> </a:t>
            </a:r>
            <a:r>
              <a:rPr/>
              <a:t>this</a:t>
            </a:r>
            <a:r>
              <a:rPr/>
              <a:t> </a:t>
            </a:r>
            <a:r>
              <a:rPr/>
              <a:t>article</a:t>
            </a:r>
            <a:r>
              <a:rPr/>
              <a:t> </a:t>
            </a:r>
            <a:r>
              <a:rPr/>
              <a:t>(website),</a:t>
            </a:r>
            <a:r>
              <a:rPr/>
              <a:t> </a:t>
            </a:r>
            <a:r>
              <a:rPr/>
              <a:t>and</a:t>
            </a:r>
            <a:r>
              <a:rPr/>
              <a:t> </a:t>
            </a:r>
            <a:r>
              <a:rPr/>
              <a:t>I</a:t>
            </a:r>
            <a:r>
              <a:rPr/>
              <a:t> </a:t>
            </a:r>
            <a:r>
              <a:rPr/>
              <a:t>thought</a:t>
            </a:r>
            <a:r>
              <a:rPr/>
              <a:t> </a:t>
            </a:r>
            <a:r>
              <a:rPr/>
              <a:t>you</a:t>
            </a:r>
            <a:r>
              <a:rPr/>
              <a:t> </a:t>
            </a:r>
            <a:r>
              <a:rPr/>
              <a:t>might</a:t>
            </a:r>
            <a:r>
              <a:rPr/>
              <a:t> </a:t>
            </a:r>
            <a:r>
              <a:rPr/>
              <a:t>be</a:t>
            </a:r>
            <a:r>
              <a:rPr/>
              <a:t> </a:t>
            </a:r>
            <a:r>
              <a:rPr/>
              <a:t>interested</a:t>
            </a:r>
            <a:r>
              <a:rPr/>
              <a:t> </a:t>
            </a:r>
            <a:r>
              <a:rPr/>
              <a:t>also.</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2/17/2018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 Id="rId3" Type="http://schemas.openxmlformats.org/officeDocument/2006/relationships/image" Target="../media/image1.png"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 Id="rId3" Type="http://schemas.openxmlformats.org/officeDocument/2006/relationships/image" Target="../media/image2.png"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Finding</a:t>
            </a:r>
            <a:r>
              <a:rPr/>
              <a:t> </a:t>
            </a:r>
            <a:r>
              <a:rPr/>
              <a:t>customers</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Steve</a:t>
            </a:r>
            <a:r>
              <a:rPr/>
              <a:t> </a:t>
            </a:r>
            <a:r>
              <a:rPr/>
              <a:t>Simon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Abstract</a:t>
            </a:r>
          </a:p>
        </p:txBody>
      </p:sp>
      <p:sp>
        <p:nvSpPr>
          <p:cNvPr id="3" name="Content Placeholder 2"/>
          <p:cNvSpPr>
            <a:spLocks noGrp="1"/>
          </p:cNvSpPr>
          <p:nvPr>
            <p:ph idx="1"/>
          </p:nvPr>
        </p:nvSpPr>
        <p:spPr/>
        <p:txBody>
          <a:bodyPr/>
          <a:lstStyle/>
          <a:p>
            <a:pPr lvl="0" marL="0" indent="0">
              <a:buNone/>
            </a:pPr>
            <a:r>
              <a:rPr/>
              <a:t>If you want to set up your own consulting business, you need to get the word out to potential customers. There are traditional ways to do this, but there are also new ways of improving your visibility using social media. This webinar will compare and contrast the traditional approaches (such as giving talks and volunteering) to “old school” Internet (such as websites and email newsletters) to social media (such as Facebook and Twitter).</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Abstract</a:t>
            </a:r>
            <a:r>
              <a:rPr/>
              <a:t> </a:t>
            </a:r>
            <a:r>
              <a:rPr/>
              <a:t>(continued)</a:t>
            </a:r>
          </a:p>
        </p:txBody>
      </p:sp>
      <p:sp>
        <p:nvSpPr>
          <p:cNvPr id="3" name="Content Placeholder 2"/>
          <p:cNvSpPr>
            <a:spLocks noGrp="1"/>
          </p:cNvSpPr>
          <p:nvPr>
            <p:ph idx="1"/>
          </p:nvPr>
        </p:nvSpPr>
        <p:spPr/>
        <p:txBody>
          <a:bodyPr/>
          <a:lstStyle/>
          <a:p>
            <a:pPr lvl="0" marL="0" indent="0">
              <a:buNone/>
            </a:pPr>
            <a:r>
              <a:rPr/>
              <a:t>The key to all three approaches is that you give away small samples of what you know for free to establish your credibility and build up a network of contacts.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Word</a:t>
            </a:r>
            <a:r>
              <a:rPr/>
              <a:t> </a:t>
            </a:r>
            <a:r>
              <a:rPr/>
              <a:t>of</a:t>
            </a:r>
            <a:r>
              <a:rPr/>
              <a:t> </a:t>
            </a:r>
            <a:r>
              <a:rPr/>
              <a:t>mouth</a:t>
            </a:r>
          </a:p>
        </p:txBody>
      </p:sp>
      <p:pic>
        <p:nvPicPr>
          <p:cNvPr descr="images/word-of-mouth.png" id="0" name="Picture 1"/>
          <p:cNvPicPr>
            <a:picLocks noGrp="1" noChangeAspect="1"/>
          </p:cNvPicPr>
          <p:nvPr/>
        </p:nvPicPr>
        <p:blipFill>
          <a:blip r:embed="rId3"/>
          <a:stretch>
            <a:fillRect/>
          </a:stretch>
        </p:blipFill>
        <p:spPr bwMode="auto">
          <a:xfrm>
            <a:off x="787400" y="1600200"/>
            <a:ext cx="7556500" cy="45212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Who</a:t>
            </a:r>
            <a:r>
              <a:rPr/>
              <a:t> </a:t>
            </a:r>
            <a:r>
              <a:rPr/>
              <a:t>is</a:t>
            </a:r>
            <a:r>
              <a:rPr/>
              <a:t> </a:t>
            </a:r>
            <a:r>
              <a:rPr/>
              <a:t>likely</a:t>
            </a:r>
            <a:r>
              <a:rPr/>
              <a:t> </a:t>
            </a:r>
            <a:r>
              <a:rPr/>
              <a:t>to</a:t>
            </a:r>
            <a:r>
              <a:rPr/>
              <a:t> </a:t>
            </a:r>
            <a:r>
              <a:rPr/>
              <a:t>recommend</a:t>
            </a:r>
            <a:r>
              <a:rPr/>
              <a:t> </a:t>
            </a:r>
            <a:r>
              <a:rPr/>
              <a:t>you?</a:t>
            </a:r>
          </a:p>
        </p:txBody>
      </p:sp>
      <p:sp>
        <p:nvSpPr>
          <p:cNvPr id="3" name="Content Placeholder 2"/>
          <p:cNvSpPr>
            <a:spLocks noGrp="1"/>
          </p:cNvSpPr>
          <p:nvPr>
            <p:ph idx="1"/>
          </p:nvPr>
        </p:nvSpPr>
        <p:spPr/>
        <p:txBody>
          <a:bodyPr/>
          <a:lstStyle/>
          <a:p>
            <a:pPr lvl="1"/>
            <a:r>
              <a:rPr/>
              <a:t>Current customers</a:t>
            </a:r>
          </a:p>
          <a:p>
            <a:pPr lvl="1"/>
            <a:r>
              <a:rPr/>
              <a:t>Your fellow statisticians</a:t>
            </a:r>
          </a:p>
          <a:p>
            <a:pPr lvl="1"/>
            <a:r>
              <a:rPr/>
              <a:t>Casual acquaintances</a:t>
            </a:r>
          </a:p>
          <a:p>
            <a:pPr lvl="0" marL="0" indent="0">
              <a:buNone/>
            </a:pPr>
            <a:r>
              <a:rPr/>
              <a:t>You will find that people from all sorts of places will end up recommending you. Don’t miss a chance to let people know you are in the consulting business.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Spreading</a:t>
            </a:r>
            <a:r>
              <a:rPr/>
              <a:t> </a:t>
            </a:r>
            <a:r>
              <a:rPr/>
              <a:t>the</a:t>
            </a:r>
            <a:r>
              <a:rPr/>
              <a:t> </a:t>
            </a:r>
            <a:r>
              <a:rPr/>
              <a:t>word</a:t>
            </a:r>
          </a:p>
        </p:txBody>
      </p:sp>
      <p:pic>
        <p:nvPicPr>
          <p:cNvPr descr="images/email-settings.png" id="0" name="Picture 1"/>
          <p:cNvPicPr>
            <a:picLocks noGrp="1" noChangeAspect="1"/>
          </p:cNvPicPr>
          <p:nvPr/>
        </p:nvPicPr>
        <p:blipFill>
          <a:blip r:embed="rId3"/>
          <a:stretch>
            <a:fillRect/>
          </a:stretch>
        </p:blipFill>
        <p:spPr bwMode="auto">
          <a:xfrm>
            <a:off x="558800" y="1600200"/>
            <a:ext cx="8026400" cy="45212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Current</a:t>
            </a:r>
            <a:r>
              <a:rPr/>
              <a:t> </a:t>
            </a:r>
            <a:r>
              <a:rPr/>
              <a:t>customers</a:t>
            </a:r>
          </a:p>
        </p:txBody>
      </p:sp>
      <p:sp>
        <p:nvSpPr>
          <p:cNvPr id="3" name="Content Placeholder 2"/>
          <p:cNvSpPr>
            <a:spLocks noGrp="1"/>
          </p:cNvSpPr>
          <p:nvPr>
            <p:ph idx="1"/>
          </p:nvPr>
        </p:nvSpPr>
        <p:spPr/>
        <p:txBody>
          <a:bodyPr/>
          <a:lstStyle/>
          <a:p>
            <a:pPr lvl="0" marL="0" indent="0">
              <a:buNone/>
            </a:pPr>
            <a:r>
              <a:rPr/>
              <a:t>One month after you complete your project</a:t>
            </a:r>
          </a:p>
          <a:p>
            <a:pPr lvl="1"/>
            <a:r>
              <a:rPr/>
              <a:t>Ask if there are any other projects.</a:t>
            </a:r>
          </a:p>
          <a:p>
            <a:pPr lvl="1"/>
            <a:r>
              <a:rPr/>
              <a:t>Ask if they know anyone else who might want a consulting statistician.</a:t>
            </a:r>
          </a:p>
          <a:p>
            <a:pPr lvl="0" marL="0" indent="0">
              <a:buNone/>
            </a:pPr>
            <a:r>
              <a:rPr/>
              <a:t>On a semi-regular basis</a:t>
            </a:r>
          </a:p>
          <a:p>
            <a:pPr lvl="1"/>
            <a:r>
              <a:rPr/>
              <a:t>Find an excuse to stay in touch.</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Finding customers</dc:title>
  <dc:creator>Steve Simon</dc:creator>
  <cp:keywords/>
  <dcterms:created xsi:type="dcterms:W3CDTF">2018-11-01T02:55:07Z</dcterms:created>
  <dcterms:modified xsi:type="dcterms:W3CDTF">2018-11-01T02:55:07Z</dcterms:modified>
</cp:coreProperties>
</file>