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read</a:t>
            </a:r>
            <a:r>
              <a:rPr/>
              <a:t> </a:t>
            </a:r>
            <a:r>
              <a:rPr/>
              <a:t>this</a:t>
            </a:r>
            <a:r>
              <a:rPr/>
              <a:t> </a:t>
            </a:r>
            <a:r>
              <a:rPr/>
              <a:t>whole</a:t>
            </a:r>
            <a:r>
              <a:rPr/>
              <a:t> </a:t>
            </a:r>
            <a:r>
              <a:rPr/>
              <a:t>abstract,</a:t>
            </a:r>
            <a:r>
              <a:rPr/>
              <a:t> </a:t>
            </a:r>
            <a:r>
              <a:rPr/>
              <a:t>but</a:t>
            </a:r>
            <a:r>
              <a:rPr/>
              <a:t> </a:t>
            </a:r>
            <a:r>
              <a:rPr/>
              <a:t>to</a:t>
            </a:r>
            <a:r>
              <a:rPr/>
              <a:t> </a:t>
            </a:r>
            <a:r>
              <a:rPr/>
              <a:t>get</a:t>
            </a:r>
            <a:r>
              <a:rPr/>
              <a:t> </a:t>
            </a:r>
            <a:r>
              <a:rPr/>
              <a:t>customers,</a:t>
            </a:r>
            <a:r>
              <a:rPr/>
              <a:t> </a:t>
            </a:r>
            <a:r>
              <a:rPr/>
              <a:t>you</a:t>
            </a:r>
            <a:r>
              <a:rPr/>
              <a:t> </a:t>
            </a:r>
            <a:r>
              <a:rPr/>
              <a:t>have</a:t>
            </a:r>
            <a:r>
              <a:rPr/>
              <a:t> </a:t>
            </a:r>
            <a:r>
              <a:rPr/>
              <a:t>to</a:t>
            </a:r>
            <a:r>
              <a:rPr/>
              <a:t> </a:t>
            </a:r>
            <a:r>
              <a:rPr/>
              <a:t>get</a:t>
            </a:r>
            <a:r>
              <a:rPr/>
              <a:t> </a:t>
            </a:r>
            <a:r>
              <a:rPr/>
              <a:t>“</a:t>
            </a:r>
            <a:r>
              <a:rPr/>
              <a:t>known.</a:t>
            </a:r>
            <a:r>
              <a:rPr/>
              <a:t>”</a:t>
            </a:r>
            <a:r>
              <a:rPr/>
              <a:t> </a:t>
            </a:r>
            <a:r>
              <a:rPr/>
              <a:t>And</a:t>
            </a:r>
            <a:r>
              <a:rPr/>
              <a:t> </a:t>
            </a:r>
            <a:r>
              <a:rPr/>
              <a:t>getting</a:t>
            </a:r>
            <a:r>
              <a:rPr/>
              <a:t> </a:t>
            </a:r>
            <a:r>
              <a:rPr/>
              <a:t>known</a:t>
            </a:r>
            <a:r>
              <a:rPr/>
              <a:t> </a:t>
            </a:r>
            <a:r>
              <a:rPr/>
              <a:t>can</a:t>
            </a:r>
            <a:r>
              <a:rPr/>
              <a:t> </a:t>
            </a:r>
            <a:r>
              <a:rPr/>
              <a:t>be</a:t>
            </a:r>
            <a:r>
              <a:rPr/>
              <a:t> </a:t>
            </a:r>
            <a:r>
              <a:rPr/>
              <a:t>done</a:t>
            </a:r>
            <a:r>
              <a:rPr/>
              <a:t> </a:t>
            </a:r>
            <a:r>
              <a:rPr/>
              <a:t>with</a:t>
            </a:r>
            <a:r>
              <a:rPr/>
              <a:t> </a:t>
            </a:r>
            <a:r>
              <a:rPr/>
              <a:t>traditional</a:t>
            </a:r>
            <a:r>
              <a:rPr/>
              <a:t> </a:t>
            </a:r>
            <a:r>
              <a:rPr/>
              <a:t>approaches,</a:t>
            </a:r>
            <a:r>
              <a:rPr/>
              <a:t> </a:t>
            </a:r>
            <a:r>
              <a:rPr/>
              <a:t>old</a:t>
            </a:r>
            <a:r>
              <a:rPr/>
              <a:t> </a:t>
            </a:r>
            <a:r>
              <a:rPr/>
              <a:t>school</a:t>
            </a:r>
            <a:r>
              <a:rPr/>
              <a:t> </a:t>
            </a:r>
            <a:r>
              <a:rPr/>
              <a:t>internet,</a:t>
            </a:r>
            <a:r>
              <a:rPr/>
              <a:t> </a:t>
            </a:r>
            <a:r>
              <a:rPr/>
              <a:t>and</a:t>
            </a:r>
            <a:r>
              <a:rPr/>
              <a:t> </a:t>
            </a:r>
            <a:r>
              <a:rPr/>
              <a:t>social</a:t>
            </a:r>
            <a:r>
              <a:rPr/>
              <a:t> </a:t>
            </a:r>
            <a:r>
              <a:rPr/>
              <a:t>media.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introduce</a:t>
            </a:r>
            <a:r>
              <a:rPr/>
              <a:t> </a:t>
            </a:r>
            <a:r>
              <a:rPr/>
              <a:t>myself:</a:t>
            </a:r>
            <a:r>
              <a:rPr/>
              <a:t> </a:t>
            </a:r>
            <a:r>
              <a:rPr/>
              <a:t>“</a:t>
            </a:r>
            <a:r>
              <a:rPr/>
              <a:t>I</a:t>
            </a:r>
            <a:r>
              <a:rPr/>
              <a:t> </a:t>
            </a:r>
            <a:r>
              <a:rPr/>
              <a:t>have</a:t>
            </a:r>
            <a:r>
              <a:rPr/>
              <a:t> </a:t>
            </a:r>
            <a:r>
              <a:rPr/>
              <a:t>three</a:t>
            </a:r>
            <a:r>
              <a:rPr/>
              <a:t> </a:t>
            </a:r>
            <a:r>
              <a:rPr/>
              <a:t>jobs.</a:t>
            </a:r>
            <a:r>
              <a:rPr/>
              <a:t> </a:t>
            </a:r>
            <a:r>
              <a:rPr/>
              <a:t>I</a:t>
            </a:r>
            <a:r>
              <a:rPr/>
              <a:t> </a:t>
            </a:r>
            <a:r>
              <a:rPr/>
              <a:t>work</a:t>
            </a:r>
            <a:r>
              <a:rPr/>
              <a:t> </a:t>
            </a:r>
            <a:r>
              <a:rPr/>
              <a:t>part-time</a:t>
            </a:r>
            <a:r>
              <a:rPr/>
              <a:t> </a:t>
            </a:r>
            <a:r>
              <a:rPr/>
              <a:t>in</a:t>
            </a:r>
            <a:r>
              <a:rPr/>
              <a:t> </a:t>
            </a:r>
            <a:r>
              <a:rPr/>
              <a:t>the</a:t>
            </a:r>
            <a:r>
              <a:rPr/>
              <a:t> </a:t>
            </a:r>
            <a:r>
              <a:rPr/>
              <a:t>Department</a:t>
            </a:r>
            <a:r>
              <a:rPr/>
              <a:t> </a:t>
            </a:r>
            <a:r>
              <a:rPr/>
              <a:t>of</a:t>
            </a:r>
            <a:r>
              <a:rPr/>
              <a:t> </a:t>
            </a:r>
            <a:r>
              <a:rPr/>
              <a:t>Biomedical</a:t>
            </a:r>
            <a:r>
              <a:rPr/>
              <a:t> </a:t>
            </a:r>
            <a:r>
              <a:rPr/>
              <a:t>and</a:t>
            </a:r>
            <a:r>
              <a:rPr/>
              <a:t> </a:t>
            </a:r>
            <a:r>
              <a:rPr/>
              <a:t>Health</a:t>
            </a:r>
            <a:r>
              <a:rPr/>
              <a:t> </a:t>
            </a:r>
            <a:r>
              <a:rPr/>
              <a:t>Informatics</a:t>
            </a:r>
            <a:r>
              <a:rPr/>
              <a:t> </a:t>
            </a:r>
            <a:r>
              <a:rPr/>
              <a:t>at</a:t>
            </a:r>
            <a:r>
              <a:rPr/>
              <a:t> </a:t>
            </a:r>
            <a:r>
              <a:rPr/>
              <a:t>UMKC.</a:t>
            </a:r>
            <a:r>
              <a:rPr/>
              <a:t> </a:t>
            </a:r>
            <a:r>
              <a:rPr/>
              <a:t>I</a:t>
            </a:r>
            <a:r>
              <a:rPr/>
              <a:t> </a:t>
            </a:r>
            <a:r>
              <a:rPr/>
              <a:t>am</a:t>
            </a:r>
            <a:r>
              <a:rPr/>
              <a:t> </a:t>
            </a:r>
            <a:r>
              <a:rPr/>
              <a:t>supported</a:t>
            </a:r>
            <a:r>
              <a:rPr/>
              <a:t> </a:t>
            </a:r>
            <a:r>
              <a:rPr/>
              <a:t>on</a:t>
            </a:r>
            <a:r>
              <a:rPr/>
              <a:t> </a:t>
            </a:r>
            <a:r>
              <a:rPr/>
              <a:t>a</a:t>
            </a:r>
            <a:r>
              <a:rPr/>
              <a:t> </a:t>
            </a:r>
            <a:r>
              <a:rPr/>
              <a:t>grant</a:t>
            </a:r>
            <a:r>
              <a:rPr/>
              <a:t> </a:t>
            </a:r>
            <a:r>
              <a:rPr/>
              <a:t>with</a:t>
            </a:r>
            <a:r>
              <a:rPr/>
              <a:t> </a:t>
            </a:r>
            <a:r>
              <a:rPr/>
              <a:t>Enterprise</a:t>
            </a:r>
            <a:r>
              <a:rPr/>
              <a:t> </a:t>
            </a:r>
            <a:r>
              <a:rPr/>
              <a:t>Analytics</a:t>
            </a:r>
            <a:r>
              <a:rPr/>
              <a:t> </a:t>
            </a:r>
            <a:r>
              <a:rPr/>
              <a:t>at</a:t>
            </a:r>
            <a:r>
              <a:rPr/>
              <a:t> </a:t>
            </a:r>
            <a:r>
              <a:rPr/>
              <a:t>KUMC.</a:t>
            </a:r>
            <a:r>
              <a:rPr/>
              <a:t> </a:t>
            </a:r>
            <a:r>
              <a:rPr/>
              <a:t>I’m</a:t>
            </a:r>
            <a:r>
              <a:rPr/>
              <a:t> </a:t>
            </a:r>
            <a:r>
              <a:rPr/>
              <a:t>also</a:t>
            </a:r>
            <a:r>
              <a:rPr/>
              <a:t> </a:t>
            </a:r>
            <a:r>
              <a:rPr/>
              <a:t>an</a:t>
            </a:r>
            <a:r>
              <a:rPr/>
              <a:t> </a:t>
            </a:r>
            <a:r>
              <a:rPr/>
              <a:t>independent</a:t>
            </a:r>
            <a:r>
              <a:rPr/>
              <a:t> </a:t>
            </a:r>
            <a:r>
              <a:rPr/>
              <a:t>statistical</a:t>
            </a:r>
            <a:r>
              <a:rPr/>
              <a:t> </a:t>
            </a:r>
            <a:r>
              <a:rPr/>
              <a:t>consultant.</a:t>
            </a:r>
            <a:r>
              <a:rPr/>
              <a:t>”</a:t>
            </a:r>
          </a:p>
          <a:p>
            <a:pPr lvl="0" marL="0" indent="0">
              <a:buNone/>
            </a:pPr>
          </a:p>
          <a:p>
            <a:pPr lvl="0" marL="0" indent="0">
              <a:buNone/>
            </a:pPr>
            <a:r>
              <a:rPr/>
              <a:t>If</a:t>
            </a:r>
            <a:r>
              <a:rPr/>
              <a:t> </a:t>
            </a:r>
            <a:r>
              <a:rPr/>
              <a:t>you</a:t>
            </a:r>
            <a:r>
              <a:rPr/>
              <a:t> </a:t>
            </a:r>
            <a:r>
              <a:rPr/>
              <a:t>get</a:t>
            </a:r>
            <a:r>
              <a:rPr/>
              <a:t> </a:t>
            </a:r>
            <a:r>
              <a:rPr/>
              <a:t>an</a:t>
            </a:r>
            <a:r>
              <a:rPr/>
              <a:t> </a:t>
            </a:r>
            <a:r>
              <a:rPr/>
              <a:t>inquiring</a:t>
            </a:r>
            <a:r>
              <a:rPr/>
              <a:t> </a:t>
            </a:r>
            <a:r>
              <a:rPr/>
              <a:t>response,</a:t>
            </a:r>
            <a:r>
              <a:rPr/>
              <a:t> </a:t>
            </a:r>
            <a:r>
              <a:rPr/>
              <a:t>tell</a:t>
            </a:r>
            <a:r>
              <a:rPr/>
              <a:t> </a:t>
            </a:r>
            <a:r>
              <a:rPr/>
              <a:t>them</a:t>
            </a:r>
            <a:r>
              <a:rPr/>
              <a:t> </a:t>
            </a:r>
            <a:r>
              <a:rPr/>
              <a:t>about</a:t>
            </a:r>
            <a:r>
              <a:rPr/>
              <a:t> </a:t>
            </a:r>
            <a:r>
              <a:rPr/>
              <a:t>the</a:t>
            </a:r>
            <a:r>
              <a:rPr/>
              <a:t> </a:t>
            </a:r>
            <a:r>
              <a:rPr/>
              <a:t>types</a:t>
            </a:r>
            <a:r>
              <a:rPr/>
              <a:t> </a:t>
            </a:r>
            <a:r>
              <a:rPr/>
              <a:t>of</a:t>
            </a:r>
            <a:r>
              <a:rPr/>
              <a:t> </a:t>
            </a:r>
            <a:r>
              <a:rPr/>
              <a:t>clients</a:t>
            </a:r>
            <a:r>
              <a:rPr/>
              <a:t> </a:t>
            </a:r>
            <a:r>
              <a:rPr/>
              <a:t>you</a:t>
            </a:r>
            <a:r>
              <a:rPr/>
              <a:t> </a:t>
            </a:r>
            <a:r>
              <a:rPr/>
              <a:t>have,</a:t>
            </a:r>
            <a:r>
              <a:rPr/>
              <a:t> </a:t>
            </a:r>
            <a:r>
              <a:rPr/>
              <a:t>or</a:t>
            </a:r>
            <a:r>
              <a:rPr/>
              <a:t> </a:t>
            </a:r>
            <a:r>
              <a:rPr/>
              <a:t>the</a:t>
            </a:r>
            <a:r>
              <a:rPr/>
              <a:t> </a:t>
            </a:r>
            <a:r>
              <a:rPr/>
              <a:t>types</a:t>
            </a:r>
            <a:r>
              <a:rPr/>
              <a:t> </a:t>
            </a:r>
            <a:r>
              <a:rPr/>
              <a:t>of</a:t>
            </a:r>
            <a:r>
              <a:rPr/>
              <a:t> </a:t>
            </a:r>
            <a:r>
              <a:rPr/>
              <a:t>analyses</a:t>
            </a:r>
            <a:r>
              <a:rPr/>
              <a:t> </a:t>
            </a:r>
            <a:r>
              <a:rPr/>
              <a:t>you</a:t>
            </a:r>
            <a:r>
              <a:rPr/>
              <a:t> </a:t>
            </a:r>
            <a:r>
              <a:rPr/>
              <a:t>do.</a:t>
            </a:r>
            <a:r>
              <a:rPr/>
              <a:t> </a:t>
            </a:r>
            <a:r>
              <a:rPr/>
              <a:t>Keep</a:t>
            </a:r>
            <a:r>
              <a:rPr/>
              <a:t> </a:t>
            </a:r>
            <a:r>
              <a:rPr/>
              <a:t>it</a:t>
            </a:r>
            <a:r>
              <a:rPr/>
              <a:t> </a:t>
            </a:r>
            <a:r>
              <a:rPr/>
              <a:t>short</a:t>
            </a:r>
            <a:r>
              <a:rPr/>
              <a:t> </a:t>
            </a:r>
            <a:r>
              <a:rPr/>
              <a:t>and</a:t>
            </a:r>
            <a:r>
              <a:rPr/>
              <a:t> </a:t>
            </a:r>
            <a:r>
              <a:rPr/>
              <a:t>sweet,</a:t>
            </a:r>
            <a:r>
              <a:rPr/>
              <a:t> </a:t>
            </a:r>
            <a:r>
              <a:rPr/>
              <a:t>again.</a:t>
            </a:r>
            <a:r>
              <a:rPr/>
              <a:t> </a:t>
            </a:r>
            <a:r>
              <a:rPr/>
              <a:t>“</a:t>
            </a:r>
            <a:r>
              <a:rPr/>
              <a:t>Most</a:t>
            </a:r>
            <a:r>
              <a:rPr/>
              <a:t> </a:t>
            </a:r>
            <a:r>
              <a:rPr/>
              <a:t>of</a:t>
            </a:r>
            <a:r>
              <a:rPr/>
              <a:t> </a:t>
            </a:r>
            <a:r>
              <a:rPr/>
              <a:t>my</a:t>
            </a:r>
            <a:r>
              <a:rPr/>
              <a:t> </a:t>
            </a:r>
            <a:r>
              <a:rPr/>
              <a:t>clients</a:t>
            </a:r>
            <a:r>
              <a:rPr/>
              <a:t> </a:t>
            </a:r>
            <a:r>
              <a:rPr/>
              <a:t>are</a:t>
            </a:r>
            <a:r>
              <a:rPr/>
              <a:t> </a:t>
            </a:r>
            <a:r>
              <a:rPr/>
              <a:t>Ph.D. candidates.</a:t>
            </a:r>
            <a:r>
              <a:rPr/>
              <a:t> </a:t>
            </a:r>
            <a:r>
              <a:rPr/>
              <a:t>I</a:t>
            </a:r>
            <a:r>
              <a:rPr/>
              <a:t> </a:t>
            </a:r>
            <a:r>
              <a:rPr/>
              <a:t>handle</a:t>
            </a:r>
            <a:r>
              <a:rPr/>
              <a:t> </a:t>
            </a:r>
            <a:r>
              <a:rPr/>
              <a:t>just</a:t>
            </a:r>
            <a:r>
              <a:rPr/>
              <a:t> </a:t>
            </a:r>
            <a:r>
              <a:rPr/>
              <a:t>about</a:t>
            </a:r>
            <a:r>
              <a:rPr/>
              <a:t> </a:t>
            </a:r>
            <a:r>
              <a:rPr/>
              <a:t>anyone:</a:t>
            </a:r>
            <a:r>
              <a:rPr/>
              <a:t> </a:t>
            </a:r>
            <a:r>
              <a:rPr/>
              <a:t>education,</a:t>
            </a:r>
            <a:r>
              <a:rPr/>
              <a:t> </a:t>
            </a:r>
            <a:r>
              <a:rPr/>
              <a:t>psychology,</a:t>
            </a:r>
            <a:r>
              <a:rPr/>
              <a:t> </a:t>
            </a:r>
            <a:r>
              <a:rPr/>
              <a:t>social</a:t>
            </a:r>
            <a:r>
              <a:rPr/>
              <a:t> </a:t>
            </a:r>
            <a:r>
              <a:rPr/>
              <a:t>work,</a:t>
            </a:r>
            <a:r>
              <a:rPr/>
              <a:t> </a:t>
            </a:r>
            <a:r>
              <a:rPr/>
              <a:t>just</a:t>
            </a:r>
            <a:r>
              <a:rPr/>
              <a:t> </a:t>
            </a:r>
            <a:r>
              <a:rPr/>
              <a:t>to</a:t>
            </a:r>
            <a:r>
              <a:rPr/>
              <a:t> </a:t>
            </a:r>
            <a:r>
              <a:rPr/>
              <a:t>name</a:t>
            </a:r>
            <a:r>
              <a:rPr/>
              <a:t> </a:t>
            </a:r>
            <a:r>
              <a:rPr/>
              <a:t>a</a:t>
            </a:r>
            <a:r>
              <a:rPr/>
              <a:t> </a:t>
            </a:r>
            <a:r>
              <a:rPr/>
              <a:t>few.</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the</a:t>
            </a:r>
            <a:r>
              <a:rPr/>
              <a:t> </a:t>
            </a:r>
            <a:r>
              <a:rPr/>
              <a:t>word</a:t>
            </a:r>
            <a:r>
              <a:rPr/>
              <a:t> </a:t>
            </a:r>
            <a:r>
              <a:rPr/>
              <a:t>out</a:t>
            </a:r>
            <a:r>
              <a:rPr/>
              <a:t> </a:t>
            </a:r>
            <a:r>
              <a:rPr/>
              <a:t>could</a:t>
            </a:r>
            <a:r>
              <a:rPr/>
              <a:t> </a:t>
            </a:r>
            <a:r>
              <a:rPr/>
              <a:t>be</a:t>
            </a:r>
            <a:r>
              <a:rPr/>
              <a:t> </a:t>
            </a:r>
            <a:r>
              <a:rPr/>
              <a:t>as</a:t>
            </a:r>
            <a:r>
              <a:rPr/>
              <a:t> </a:t>
            </a:r>
            <a:r>
              <a:rPr/>
              <a:t>simple</a:t>
            </a:r>
            <a:r>
              <a:rPr/>
              <a:t> </a:t>
            </a:r>
            <a:r>
              <a:rPr/>
              <a:t>as</a:t>
            </a:r>
            <a:r>
              <a:rPr/>
              <a:t> </a:t>
            </a:r>
            <a:r>
              <a:rPr/>
              <a:t>putting</a:t>
            </a:r>
            <a:r>
              <a:rPr/>
              <a:t> </a:t>
            </a:r>
            <a:r>
              <a:rPr/>
              <a:t>the</a:t>
            </a:r>
            <a:r>
              <a:rPr/>
              <a:t> </a:t>
            </a:r>
            <a:r>
              <a:rPr/>
              <a:t>name</a:t>
            </a:r>
            <a:r>
              <a:rPr/>
              <a:t> </a:t>
            </a:r>
            <a:r>
              <a:rPr/>
              <a:t>of</a:t>
            </a:r>
            <a:r>
              <a:rPr/>
              <a:t> </a:t>
            </a:r>
            <a:r>
              <a:rPr/>
              <a:t>your</a:t>
            </a:r>
            <a:r>
              <a:rPr/>
              <a:t> </a:t>
            </a:r>
            <a:r>
              <a:rPr/>
              <a:t>consulting</a:t>
            </a:r>
            <a:r>
              <a:rPr/>
              <a:t> </a:t>
            </a:r>
            <a:r>
              <a:rPr/>
              <a:t>company</a:t>
            </a:r>
            <a:r>
              <a:rPr/>
              <a:t> </a:t>
            </a:r>
            <a:r>
              <a:rPr/>
              <a:t>in</a:t>
            </a:r>
            <a:r>
              <a:rPr/>
              <a:t> </a:t>
            </a:r>
            <a:r>
              <a:rPr/>
              <a:t>your</a:t>
            </a:r>
            <a:r>
              <a:rPr/>
              <a:t> </a:t>
            </a:r>
            <a:r>
              <a:rPr/>
              <a:t>email</a:t>
            </a:r>
            <a:r>
              <a:rPr/>
              <a:t> </a:t>
            </a:r>
            <a:r>
              <a:rPr/>
              <a:t>name</a:t>
            </a:r>
            <a:r>
              <a:rPr/>
              <a:t> </a:t>
            </a:r>
            <a:r>
              <a:rPr/>
              <a:t>or</a:t>
            </a:r>
            <a:r>
              <a:rPr/>
              <a:t> </a:t>
            </a:r>
            <a:r>
              <a:rPr/>
              <a:t>in</a:t>
            </a:r>
            <a:r>
              <a:rPr/>
              <a:t> </a:t>
            </a:r>
            <a:r>
              <a:rPr/>
              <a:t>your</a:t>
            </a:r>
            <a:r>
              <a:rPr/>
              <a:t> </a:t>
            </a:r>
            <a:r>
              <a:rPr/>
              <a:t>signature</a:t>
            </a:r>
            <a:r>
              <a:rPr/>
              <a:t> </a:t>
            </a:r>
            <a:r>
              <a:rPr/>
              <a:t>file.</a:t>
            </a:r>
            <a:r>
              <a:rPr/>
              <a:t> </a:t>
            </a:r>
            <a:r>
              <a:rPr/>
              <a:t>Avoid</a:t>
            </a:r>
            <a:r>
              <a:rPr/>
              <a:t> </a:t>
            </a:r>
            <a:r>
              <a:rPr/>
              <a:t>a</a:t>
            </a:r>
            <a:r>
              <a:rPr/>
              <a:t> </a:t>
            </a:r>
            <a:r>
              <a:rPr/>
              <a:t>long</a:t>
            </a:r>
            <a:r>
              <a:rPr/>
              <a:t> </a:t>
            </a:r>
            <a:r>
              <a:rPr/>
              <a:t>signature</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keep</a:t>
            </a:r>
            <a:r>
              <a:rPr/>
              <a:t> </a:t>
            </a:r>
            <a:r>
              <a:rPr/>
              <a:t>an</a:t>
            </a:r>
            <a:r>
              <a:rPr/>
              <a:t> </a:t>
            </a:r>
            <a:r>
              <a:rPr/>
              <a:t>eye</a:t>
            </a:r>
            <a:r>
              <a:rPr/>
              <a:t> </a:t>
            </a:r>
            <a:r>
              <a:rPr/>
              <a:t>open</a:t>
            </a:r>
            <a:r>
              <a:rPr/>
              <a:t> </a:t>
            </a:r>
            <a:r>
              <a:rPr/>
              <a:t>for</a:t>
            </a:r>
            <a:r>
              <a:rPr/>
              <a:t> </a:t>
            </a:r>
            <a:r>
              <a:rPr/>
              <a:t>interesting</a:t>
            </a:r>
            <a:r>
              <a:rPr/>
              <a:t> </a:t>
            </a:r>
            <a:r>
              <a:rPr/>
              <a:t>stuff:</a:t>
            </a:r>
            <a:r>
              <a:rPr/>
              <a:t> </a:t>
            </a:r>
            <a:r>
              <a:rPr/>
              <a:t>articles,</a:t>
            </a:r>
            <a:r>
              <a:rPr/>
              <a:t> </a:t>
            </a:r>
            <a:r>
              <a:rPr/>
              <a:t>websites,</a:t>
            </a:r>
            <a:r>
              <a:rPr/>
              <a:t> </a:t>
            </a:r>
            <a:r>
              <a:rPr/>
              <a:t>news.</a:t>
            </a:r>
            <a:r>
              <a:rPr/>
              <a:t> </a:t>
            </a:r>
            <a:r>
              <a:rPr/>
              <a:t>Send</a:t>
            </a:r>
            <a:r>
              <a:rPr/>
              <a:t> </a:t>
            </a:r>
            <a:r>
              <a:rPr/>
              <a:t>it</a:t>
            </a:r>
            <a:r>
              <a:rPr/>
              <a:t> </a:t>
            </a:r>
            <a:r>
              <a:rPr/>
              <a:t>along</a:t>
            </a:r>
            <a:r>
              <a:rPr/>
              <a:t> </a:t>
            </a:r>
            <a:r>
              <a:rPr/>
              <a:t>with</a:t>
            </a:r>
            <a:r>
              <a:rPr/>
              <a:t> </a:t>
            </a:r>
            <a:r>
              <a:rPr/>
              <a:t>a</a:t>
            </a:r>
            <a:r>
              <a:rPr/>
              <a:t> </a:t>
            </a:r>
            <a:r>
              <a:rPr/>
              <a:t>comment</a:t>
            </a:r>
            <a:r>
              <a:rPr/>
              <a:t> </a:t>
            </a:r>
            <a:r>
              <a:rPr/>
              <a:t>like</a:t>
            </a:r>
            <a:r>
              <a:rPr/>
              <a:t> </a:t>
            </a:r>
            <a:r>
              <a:rPr/>
              <a:t>“</a:t>
            </a:r>
            <a:r>
              <a:rPr/>
              <a:t>I</a:t>
            </a:r>
            <a:r>
              <a:rPr/>
              <a:t> </a:t>
            </a:r>
            <a:r>
              <a:rPr/>
              <a:t>saw</a:t>
            </a:r>
            <a:r>
              <a:rPr/>
              <a:t> </a:t>
            </a:r>
            <a:r>
              <a:rPr/>
              <a:t>this</a:t>
            </a:r>
            <a:r>
              <a:rPr/>
              <a:t> </a:t>
            </a:r>
            <a:r>
              <a:rPr/>
              <a:t>and</a:t>
            </a:r>
            <a:r>
              <a:rPr/>
              <a:t> </a:t>
            </a:r>
            <a:r>
              <a:rPr/>
              <a:t>thought</a:t>
            </a:r>
            <a:r>
              <a:rPr/>
              <a:t> </a:t>
            </a:r>
            <a:r>
              <a:rPr/>
              <a:t>of</a:t>
            </a:r>
            <a:r>
              <a:rPr/>
              <a:t> </a:t>
            </a:r>
            <a:r>
              <a:rPr/>
              <a:t>you.</a:t>
            </a:r>
            <a:r>
              <a:rPr/>
              <a:t>”</a:t>
            </a:r>
            <a:r>
              <a:rPr/>
              <a:t> </a:t>
            </a:r>
            <a:r>
              <a:rPr/>
              <a:t>or</a:t>
            </a:r>
            <a:r>
              <a:rPr/>
              <a:t> </a:t>
            </a:r>
            <a:r>
              <a:rPr/>
              <a:t>“</a:t>
            </a:r>
            <a:r>
              <a:rPr/>
              <a:t>This</a:t>
            </a:r>
            <a:r>
              <a:rPr/>
              <a:t> </a:t>
            </a:r>
            <a:r>
              <a:rPr/>
              <a:t>is</a:t>
            </a:r>
            <a:r>
              <a:rPr/>
              <a:t> </a:t>
            </a:r>
            <a:r>
              <a:rPr/>
              <a:t>an</a:t>
            </a:r>
            <a:r>
              <a:rPr/>
              <a:t> </a:t>
            </a:r>
            <a:r>
              <a:rPr/>
              <a:t>interesting</a:t>
            </a:r>
            <a:r>
              <a:rPr/>
              <a:t> </a:t>
            </a:r>
            <a:r>
              <a:rPr/>
              <a:t>analysis</a:t>
            </a:r>
            <a:r>
              <a:rPr/>
              <a:t> </a:t>
            </a:r>
            <a:r>
              <a:rPr/>
              <a:t>that</a:t>
            </a:r>
            <a:r>
              <a:rPr/>
              <a:t> </a:t>
            </a:r>
            <a:r>
              <a:rPr/>
              <a:t>is</a:t>
            </a:r>
            <a:r>
              <a:rPr/>
              <a:t> </a:t>
            </a:r>
            <a:r>
              <a:rPr/>
              <a:t>similar</a:t>
            </a:r>
            <a:r>
              <a:rPr/>
              <a:t> </a:t>
            </a:r>
            <a:r>
              <a:rPr/>
              <a:t>to</a:t>
            </a:r>
            <a:r>
              <a:rPr/>
              <a:t> </a:t>
            </a:r>
            <a:r>
              <a:rPr/>
              <a:t>what</a:t>
            </a:r>
            <a:r>
              <a:rPr/>
              <a:t> </a:t>
            </a:r>
            <a:r>
              <a:rPr/>
              <a:t>we</a:t>
            </a:r>
            <a:r>
              <a:rPr/>
              <a:t> </a:t>
            </a:r>
            <a:r>
              <a:rPr/>
              <a:t>worked</a:t>
            </a:r>
            <a:r>
              <a:rPr/>
              <a:t> </a:t>
            </a:r>
            <a:r>
              <a:rPr/>
              <a:t>on.</a:t>
            </a:r>
            <a:r>
              <a:rPr/>
              <a:t>”</a:t>
            </a:r>
          </a:p>
          <a:p>
            <a:pPr lvl="0" marL="0" indent="0">
              <a:buNone/>
            </a:pPr>
          </a:p>
          <a:p>
            <a:pPr lvl="0" marL="0" indent="0">
              <a:buNone/>
            </a:pPr>
            <a:r>
              <a:rPr/>
              <a:t>Do</a:t>
            </a:r>
            <a:r>
              <a:rPr/>
              <a:t> </a:t>
            </a:r>
            <a:r>
              <a:rPr/>
              <a:t>this</a:t>
            </a:r>
            <a:r>
              <a:rPr/>
              <a:t> </a:t>
            </a:r>
            <a:r>
              <a:rPr/>
              <a:t>monthly</a:t>
            </a:r>
            <a:r>
              <a:rPr/>
              <a:t> </a:t>
            </a:r>
            <a:r>
              <a:rPr/>
              <a:t>or</a:t>
            </a:r>
            <a:r>
              <a:rPr/>
              <a:t> </a:t>
            </a:r>
            <a:r>
              <a:rPr/>
              <a:t>less</a:t>
            </a:r>
            <a:r>
              <a:rPr/>
              <a:t> </a:t>
            </a:r>
            <a:r>
              <a:rPr/>
              <a:t>frequently,</a:t>
            </a:r>
            <a:r>
              <a:rPr/>
              <a:t> </a:t>
            </a:r>
            <a:r>
              <a:rPr/>
              <a:t>but</a:t>
            </a:r>
            <a:r>
              <a:rPr/>
              <a:t> </a:t>
            </a:r>
            <a:r>
              <a:rPr/>
              <a:t>do</a:t>
            </a:r>
            <a:r>
              <a:rPr/>
              <a:t> </a:t>
            </a:r>
            <a:r>
              <a:rPr/>
              <a:t>it</a:t>
            </a:r>
            <a:r>
              <a:rPr/>
              <a:t> </a:t>
            </a:r>
            <a:r>
              <a:rPr/>
              <a:t>regularly.</a:t>
            </a:r>
            <a:r>
              <a:rPr/>
              <a:t> </a:t>
            </a:r>
            <a:r>
              <a:rPr/>
              <a:t>Don’t</a:t>
            </a:r>
            <a:r>
              <a:rPr/>
              <a:t> </a:t>
            </a:r>
            <a:r>
              <a:rPr/>
              <a:t>ask</a:t>
            </a:r>
            <a:r>
              <a:rPr/>
              <a:t> </a:t>
            </a:r>
            <a:r>
              <a:rPr/>
              <a:t>directly</a:t>
            </a:r>
            <a:r>
              <a:rPr/>
              <a:t> </a:t>
            </a:r>
            <a:r>
              <a:rPr/>
              <a:t>for</a:t>
            </a:r>
            <a:r>
              <a:rPr/>
              <a:t> </a:t>
            </a:r>
            <a:r>
              <a:rPr/>
              <a:t>referrals.</a:t>
            </a:r>
            <a:r>
              <a:rPr/>
              <a:t> </a:t>
            </a:r>
            <a:r>
              <a:rPr/>
              <a:t>Think</a:t>
            </a:r>
            <a:r>
              <a:rPr/>
              <a:t> </a:t>
            </a:r>
            <a:r>
              <a:rPr/>
              <a:t>of</a:t>
            </a:r>
            <a:r>
              <a:rPr/>
              <a:t> </a:t>
            </a:r>
            <a:r>
              <a:rPr/>
              <a:t>it</a:t>
            </a:r>
            <a:r>
              <a:rPr/>
              <a:t> </a:t>
            </a:r>
            <a:r>
              <a:rPr/>
              <a:t>as</a:t>
            </a:r>
            <a:r>
              <a:rPr/>
              <a:t> </a:t>
            </a:r>
            <a:r>
              <a:rPr/>
              <a:t>a</a:t>
            </a:r>
            <a:r>
              <a:rPr/>
              <a:t> </a:t>
            </a:r>
            <a:r>
              <a:rPr/>
              <a:t>way</a:t>
            </a:r>
            <a:r>
              <a:rPr/>
              <a:t> </a:t>
            </a:r>
            <a:r>
              <a:rPr/>
              <a:t>to</a:t>
            </a:r>
            <a:r>
              <a:rPr/>
              <a:t> </a:t>
            </a:r>
            <a:r>
              <a:rPr/>
              <a:t>make</a:t>
            </a:r>
            <a:r>
              <a:rPr/>
              <a:t> </a:t>
            </a:r>
            <a:r>
              <a:rPr/>
              <a:t>yourself</a:t>
            </a:r>
            <a:r>
              <a:rPr/>
              <a:t> </a:t>
            </a:r>
            <a:r>
              <a:rPr/>
              <a:t>unforgettable.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a:t>
            </a:r>
            <a:r>
              <a:rPr/>
              <a:t> </a:t>
            </a:r>
            <a:r>
              <a:rPr/>
              <a:t>stack</a:t>
            </a:r>
            <a:r>
              <a:rPr/>
              <a:t> </a:t>
            </a:r>
            <a:r>
              <a:rPr/>
              <a:t>of</a:t>
            </a:r>
            <a:r>
              <a:rPr/>
              <a:t> </a:t>
            </a:r>
            <a:r>
              <a:rPr/>
              <a:t>business</a:t>
            </a:r>
            <a:r>
              <a:rPr/>
              <a:t> </a:t>
            </a:r>
            <a:r>
              <a:rPr/>
              <a:t>cards</a:t>
            </a:r>
            <a:r>
              <a:rPr/>
              <a:t> </a:t>
            </a:r>
            <a:r>
              <a:rPr/>
              <a:t>handy</a:t>
            </a:r>
            <a:r>
              <a:rPr/>
              <a:t> </a:t>
            </a:r>
            <a:r>
              <a:rPr/>
              <a:t>that</a:t>
            </a:r>
            <a:r>
              <a:rPr/>
              <a:t> </a:t>
            </a:r>
            <a:r>
              <a:rPr/>
              <a:t>mention</a:t>
            </a:r>
            <a:r>
              <a:rPr/>
              <a:t> </a:t>
            </a:r>
            <a:r>
              <a:rPr/>
              <a:t>that</a:t>
            </a:r>
            <a:r>
              <a:rPr/>
              <a:t> </a:t>
            </a:r>
            <a:r>
              <a:rPr/>
              <a:t>you</a:t>
            </a:r>
            <a:r>
              <a:rPr/>
              <a:t> </a:t>
            </a:r>
            <a:r>
              <a:rPr/>
              <a:t>are</a:t>
            </a:r>
            <a:r>
              <a:rPr/>
              <a:t> </a:t>
            </a:r>
            <a:r>
              <a:rPr/>
              <a:t>a</a:t>
            </a:r>
            <a:r>
              <a:rPr/>
              <a:t> </a:t>
            </a:r>
            <a:r>
              <a:rPr/>
              <a:t>consultant</a:t>
            </a:r>
            <a:r>
              <a:rPr/>
              <a:t> </a:t>
            </a:r>
            <a:r>
              <a:rPr/>
              <a:t>and</a:t>
            </a:r>
            <a:r>
              <a:rPr/>
              <a:t> </a:t>
            </a:r>
            <a:r>
              <a:rPr/>
              <a:t>that</a:t>
            </a:r>
            <a:r>
              <a:rPr/>
              <a:t> </a:t>
            </a:r>
            <a:r>
              <a:rPr/>
              <a:t>provides</a:t>
            </a:r>
            <a:r>
              <a:rPr/>
              <a:t> </a:t>
            </a:r>
            <a:r>
              <a:rPr/>
              <a:t>contact</a:t>
            </a:r>
            <a:r>
              <a:rPr/>
              <a:t> </a:t>
            </a:r>
            <a:r>
              <a:rPr/>
              <a:t>information,</a:t>
            </a:r>
            <a:r>
              <a:rPr/>
              <a:t> </a:t>
            </a:r>
            <a:r>
              <a:rPr/>
              <a:t>such</a:t>
            </a:r>
            <a:r>
              <a:rPr/>
              <a:t> </a:t>
            </a:r>
            <a:r>
              <a:rPr/>
              <a:t>as</a:t>
            </a:r>
            <a:r>
              <a:rPr/>
              <a:t> </a:t>
            </a:r>
            <a:r>
              <a:rPr/>
              <a:t>mailing</a:t>
            </a:r>
            <a:r>
              <a:rPr/>
              <a:t> </a:t>
            </a:r>
            <a:r>
              <a:rPr/>
              <a:t>address,</a:t>
            </a:r>
            <a:r>
              <a:rPr/>
              <a:t> </a:t>
            </a:r>
            <a:r>
              <a:rPr/>
              <a:t>phone</a:t>
            </a:r>
            <a:r>
              <a:rPr/>
              <a:t> </a:t>
            </a:r>
            <a:r>
              <a:rPr/>
              <a:t>number,</a:t>
            </a:r>
            <a:r>
              <a:rPr/>
              <a:t> </a:t>
            </a:r>
            <a:r>
              <a:rPr/>
              <a:t>email,</a:t>
            </a:r>
            <a:r>
              <a:rPr/>
              <a:t> </a:t>
            </a:r>
            <a:r>
              <a:rPr/>
              <a:t>and</a:t>
            </a:r>
            <a:r>
              <a:rPr/>
              <a:t> </a:t>
            </a:r>
            <a:r>
              <a:rPr/>
              <a:t>website.</a:t>
            </a:r>
            <a:r>
              <a:rPr/>
              <a:t> </a:t>
            </a:r>
            <a:r>
              <a:rPr/>
              <a:t>Aslo</a:t>
            </a:r>
            <a:r>
              <a:rPr/>
              <a:t> </a:t>
            </a:r>
            <a:r>
              <a:rPr/>
              <a:t>mention,</a:t>
            </a:r>
            <a:r>
              <a:rPr/>
              <a:t> </a:t>
            </a:r>
            <a:r>
              <a:rPr/>
              <a:t>if</a:t>
            </a:r>
            <a:r>
              <a:rPr/>
              <a:t> </a:t>
            </a:r>
            <a:r>
              <a:rPr/>
              <a:t>you</a:t>
            </a:r>
            <a:r>
              <a:rPr/>
              <a:t> </a:t>
            </a:r>
            <a:r>
              <a:rPr/>
              <a:t>have</a:t>
            </a:r>
            <a:r>
              <a:rPr/>
              <a:t> </a:t>
            </a:r>
            <a:r>
              <a:rPr/>
              <a:t>them,</a:t>
            </a:r>
            <a:r>
              <a:rPr/>
              <a:t> </a:t>
            </a:r>
            <a:r>
              <a:rPr/>
              <a:t>your</a:t>
            </a:r>
            <a:r>
              <a:rPr/>
              <a:t> </a:t>
            </a:r>
            <a:r>
              <a:rPr/>
              <a:t>Twitter</a:t>
            </a:r>
            <a:r>
              <a:rPr/>
              <a:t> </a:t>
            </a:r>
            <a:r>
              <a:rPr/>
              <a:t>handle,</a:t>
            </a:r>
            <a:r>
              <a:rPr/>
              <a:t> </a:t>
            </a:r>
            <a:r>
              <a:rPr/>
              <a:t>LinkedIn</a:t>
            </a:r>
            <a:r>
              <a:rPr/>
              <a:t> </a:t>
            </a:r>
            <a:r>
              <a:rPr/>
              <a:t>account,</a:t>
            </a:r>
            <a:r>
              <a:rPr/>
              <a:t> </a:t>
            </a:r>
            <a:r>
              <a:rPr/>
              <a:t>etc.</a:t>
            </a:r>
          </a:p>
          <a:p>
            <a:pPr lvl="0" marL="0" indent="0">
              <a:buNone/>
            </a:pPr>
          </a:p>
          <a:p>
            <a:pPr lvl="0" marL="0" indent="0">
              <a:buNone/>
            </a:pPr>
            <a:r>
              <a:rPr/>
              <a:t>Before</a:t>
            </a:r>
            <a:r>
              <a:rPr/>
              <a:t> </a:t>
            </a:r>
            <a:r>
              <a:rPr/>
              <a:t>you</a:t>
            </a:r>
            <a:r>
              <a:rPr/>
              <a:t> </a:t>
            </a:r>
            <a:r>
              <a:rPr/>
              <a:t>hand</a:t>
            </a:r>
            <a:r>
              <a:rPr/>
              <a:t> </a:t>
            </a:r>
            <a:r>
              <a:rPr/>
              <a:t>your</a:t>
            </a:r>
            <a:r>
              <a:rPr/>
              <a:t> </a:t>
            </a:r>
            <a:r>
              <a:rPr/>
              <a:t>business</a:t>
            </a:r>
            <a:r>
              <a:rPr/>
              <a:t> </a:t>
            </a:r>
            <a:r>
              <a:rPr/>
              <a:t>card</a:t>
            </a:r>
            <a:r>
              <a:rPr/>
              <a:t> </a:t>
            </a:r>
            <a:r>
              <a:rPr/>
              <a:t>to</a:t>
            </a:r>
            <a:r>
              <a:rPr/>
              <a:t> </a:t>
            </a:r>
            <a:r>
              <a:rPr/>
              <a:t>someone,</a:t>
            </a:r>
            <a:r>
              <a:rPr/>
              <a:t> </a:t>
            </a:r>
            <a:r>
              <a:rPr/>
              <a:t>write</a:t>
            </a:r>
            <a:r>
              <a:rPr/>
              <a:t> </a:t>
            </a:r>
            <a:r>
              <a:rPr/>
              <a:t>a</a:t>
            </a:r>
            <a:r>
              <a:rPr/>
              <a:t> </a:t>
            </a:r>
            <a:r>
              <a:rPr/>
              <a:t>few</a:t>
            </a:r>
            <a:r>
              <a:rPr/>
              <a:t> </a:t>
            </a:r>
            <a:r>
              <a:rPr/>
              <a:t>words</a:t>
            </a:r>
            <a:r>
              <a:rPr/>
              <a:t> </a:t>
            </a:r>
            <a:r>
              <a:rPr/>
              <a:t>on</a:t>
            </a:r>
            <a:r>
              <a:rPr/>
              <a:t> </a:t>
            </a:r>
            <a:r>
              <a:rPr/>
              <a:t>the</a:t>
            </a:r>
            <a:r>
              <a:rPr/>
              <a:t> </a:t>
            </a:r>
            <a:r>
              <a:rPr/>
              <a:t>back</a:t>
            </a:r>
            <a:r>
              <a:rPr/>
              <a:t> </a:t>
            </a:r>
            <a:r>
              <a:rPr/>
              <a:t>and</a:t>
            </a:r>
            <a:r>
              <a:rPr/>
              <a:t> </a:t>
            </a:r>
            <a:r>
              <a:rPr/>
              <a:t>write</a:t>
            </a:r>
            <a:r>
              <a:rPr/>
              <a:t> </a:t>
            </a:r>
            <a:r>
              <a:rPr/>
              <a:t>a</a:t>
            </a:r>
            <a:r>
              <a:rPr/>
              <a:t> </a:t>
            </a:r>
            <a:r>
              <a:rPr/>
              <a:t>brief</a:t>
            </a:r>
            <a:r>
              <a:rPr/>
              <a:t> </a:t>
            </a:r>
            <a:r>
              <a:rPr/>
              <a:t>note</a:t>
            </a:r>
            <a:r>
              <a:rPr/>
              <a:t> </a:t>
            </a:r>
            <a:r>
              <a:rPr/>
              <a:t>to</a:t>
            </a:r>
            <a:r>
              <a:rPr/>
              <a:t> </a:t>
            </a:r>
            <a:r>
              <a:rPr/>
              <a:t>yourself</a:t>
            </a:r>
            <a:r>
              <a:rPr/>
              <a:t> </a:t>
            </a:r>
            <a:r>
              <a:rPr/>
              <a:t>on</a:t>
            </a:r>
            <a:r>
              <a:rPr/>
              <a:t> </a:t>
            </a:r>
            <a:r>
              <a:rPr/>
              <a:t>the</a:t>
            </a:r>
            <a:r>
              <a:rPr/>
              <a:t> </a:t>
            </a:r>
            <a:r>
              <a:rPr/>
              <a:t>back</a:t>
            </a:r>
            <a:r>
              <a:rPr/>
              <a:t> </a:t>
            </a:r>
            <a:r>
              <a:rPr/>
              <a:t>of</a:t>
            </a:r>
            <a:r>
              <a:rPr/>
              <a:t> </a:t>
            </a:r>
            <a:r>
              <a:rPr/>
              <a:t>any</a:t>
            </a:r>
            <a:r>
              <a:rPr/>
              <a:t> </a:t>
            </a:r>
            <a:r>
              <a:rPr/>
              <a:t>card</a:t>
            </a:r>
            <a:r>
              <a:rPr/>
              <a:t> </a:t>
            </a:r>
            <a:r>
              <a:rPr/>
              <a:t>you</a:t>
            </a:r>
            <a:r>
              <a:rPr/>
              <a:t> </a:t>
            </a:r>
            <a:r>
              <a:rPr/>
              <a:t>get.</a:t>
            </a:r>
            <a:r>
              <a:rPr/>
              <a:t> </a:t>
            </a:r>
            <a:r>
              <a:rPr/>
              <a:t>This</a:t>
            </a:r>
            <a:r>
              <a:rPr/>
              <a:t> </a:t>
            </a:r>
            <a:r>
              <a:rPr/>
              <a:t>will</a:t>
            </a:r>
            <a:r>
              <a:rPr/>
              <a:t> </a:t>
            </a:r>
            <a:r>
              <a:rPr/>
              <a:t>remind</a:t>
            </a:r>
            <a:r>
              <a:rPr/>
              <a:t> </a:t>
            </a:r>
            <a:r>
              <a:rPr/>
              <a:t>them</a:t>
            </a:r>
            <a:r>
              <a:rPr/>
              <a:t> </a:t>
            </a:r>
            <a:r>
              <a:rPr/>
              <a:t>and</a:t>
            </a:r>
            <a:r>
              <a:rPr/>
              <a:t> </a:t>
            </a:r>
            <a:r>
              <a:rPr/>
              <a:t>you</a:t>
            </a:r>
            <a:r>
              <a:rPr/>
              <a:t> </a:t>
            </a:r>
            <a:r>
              <a:rPr/>
              <a:t>of</a:t>
            </a:r>
            <a:r>
              <a:rPr/>
              <a:t> </a:t>
            </a:r>
            <a:r>
              <a:rPr/>
              <a:t>the</a:t>
            </a:r>
            <a:r>
              <a:rPr/>
              <a:t> </a:t>
            </a:r>
            <a:r>
              <a:rPr/>
              <a:t>context</a:t>
            </a:r>
            <a:r>
              <a:rPr/>
              <a:t> </a:t>
            </a:r>
            <a:r>
              <a:rPr/>
              <a:t>in</a:t>
            </a:r>
            <a:r>
              <a:rPr/>
              <a:t> </a:t>
            </a:r>
            <a:r>
              <a:rPr/>
              <a:t>which</a:t>
            </a:r>
            <a:r>
              <a:rPr/>
              <a:t> </a:t>
            </a:r>
            <a:r>
              <a:rPr/>
              <a:t>the</a:t>
            </a:r>
            <a:r>
              <a:rPr/>
              <a:t> </a:t>
            </a:r>
            <a:r>
              <a:rPr/>
              <a:t>cards</a:t>
            </a:r>
            <a:r>
              <a:rPr/>
              <a:t> </a:t>
            </a:r>
            <a:r>
              <a:rPr/>
              <a:t>were</a:t>
            </a:r>
            <a:r>
              <a:rPr/>
              <a:t> </a:t>
            </a:r>
            <a:r>
              <a:rPr/>
              <a:t>exchanged.</a:t>
            </a:r>
          </a:p>
          <a:p>
            <a:pPr lvl="0" marL="0" indent="0">
              <a:buNone/>
            </a:pPr>
          </a:p>
          <a:p>
            <a:pPr lvl="0" marL="0" indent="0">
              <a:buNone/>
            </a:pPr>
            <a:r>
              <a:rPr/>
              <a:t>You</a:t>
            </a:r>
            <a:r>
              <a:rPr/>
              <a:t> </a:t>
            </a:r>
            <a:r>
              <a:rPr/>
              <a:t>should</a:t>
            </a:r>
            <a:r>
              <a:rPr/>
              <a:t> </a:t>
            </a:r>
            <a:r>
              <a:rPr/>
              <a:t>also</a:t>
            </a:r>
            <a:r>
              <a:rPr/>
              <a:t> </a:t>
            </a:r>
            <a:r>
              <a:rPr/>
              <a:t>remember</a:t>
            </a:r>
            <a:r>
              <a:rPr/>
              <a:t> </a:t>
            </a:r>
            <a:r>
              <a:rPr/>
              <a:t>that</a:t>
            </a:r>
            <a:r>
              <a:rPr/>
              <a:t> </a:t>
            </a:r>
            <a:r>
              <a:rPr/>
              <a:t>no</a:t>
            </a:r>
            <a:r>
              <a:rPr/>
              <a:t> </a:t>
            </a:r>
            <a:r>
              <a:rPr/>
              <a:t>one</a:t>
            </a:r>
            <a:r>
              <a:rPr/>
              <a:t> </a:t>
            </a:r>
            <a:r>
              <a:rPr/>
              <a:t>who</a:t>
            </a:r>
            <a:r>
              <a:rPr/>
              <a:t> </a:t>
            </a:r>
            <a:r>
              <a:rPr/>
              <a:t>gives</a:t>
            </a:r>
            <a:r>
              <a:rPr/>
              <a:t> </a:t>
            </a:r>
            <a:r>
              <a:rPr/>
              <a:t>you</a:t>
            </a:r>
            <a:r>
              <a:rPr/>
              <a:t> </a:t>
            </a:r>
            <a:r>
              <a:rPr/>
              <a:t>a</a:t>
            </a:r>
            <a:r>
              <a:rPr/>
              <a:t> </a:t>
            </a:r>
            <a:r>
              <a:rPr/>
              <a:t>business</a:t>
            </a:r>
            <a:r>
              <a:rPr/>
              <a:t> </a:t>
            </a:r>
            <a:r>
              <a:rPr/>
              <a:t>card</a:t>
            </a:r>
            <a:r>
              <a:rPr/>
              <a:t> </a:t>
            </a:r>
            <a:r>
              <a:rPr/>
              <a:t>can</a:t>
            </a:r>
            <a:r>
              <a:rPr/>
              <a:t> </a:t>
            </a:r>
            <a:r>
              <a:rPr/>
              <a:t>complain</a:t>
            </a:r>
            <a:r>
              <a:rPr/>
              <a:t> </a:t>
            </a:r>
            <a:r>
              <a:rPr/>
              <a:t>if</a:t>
            </a:r>
            <a:r>
              <a:rPr/>
              <a:t> </a:t>
            </a:r>
            <a:r>
              <a:rPr/>
              <a:t>you</a:t>
            </a:r>
            <a:r>
              <a:rPr/>
              <a:t> </a:t>
            </a:r>
            <a:r>
              <a:rPr/>
              <a:t>send</a:t>
            </a:r>
            <a:r>
              <a:rPr/>
              <a:t> </a:t>
            </a:r>
            <a:r>
              <a:rPr/>
              <a:t>one</a:t>
            </a:r>
            <a:r>
              <a:rPr/>
              <a:t> </a:t>
            </a:r>
            <a:r>
              <a:rPr/>
              <a:t>email</a:t>
            </a:r>
            <a:r>
              <a:rPr/>
              <a:t> </a:t>
            </a:r>
            <a:r>
              <a:rPr/>
              <a:t>to</a:t>
            </a:r>
            <a:r>
              <a:rPr/>
              <a:t> </a:t>
            </a:r>
            <a:r>
              <a:rPr/>
              <a:t>them,</a:t>
            </a:r>
            <a:r>
              <a:rPr/>
              <a:t> </a:t>
            </a:r>
            <a:r>
              <a:rPr/>
              <a:t>so</a:t>
            </a:r>
            <a:r>
              <a:rPr/>
              <a:t> </a:t>
            </a:r>
            <a:r>
              <a:rPr/>
              <a:t>make</a:t>
            </a:r>
            <a:r>
              <a:rPr/>
              <a:t> </a:t>
            </a:r>
            <a:r>
              <a:rPr/>
              <a:t>a</a:t>
            </a:r>
            <a:r>
              <a:rPr/>
              <a:t> </a:t>
            </a:r>
            <a:r>
              <a:rPr/>
              <a:t>point</a:t>
            </a:r>
            <a:r>
              <a:rPr/>
              <a:t> </a:t>
            </a:r>
            <a:r>
              <a:rPr/>
              <a:t>of</a:t>
            </a:r>
            <a:r>
              <a:rPr/>
              <a:t> </a:t>
            </a:r>
            <a:r>
              <a:rPr/>
              <a:t>saying</a:t>
            </a:r>
            <a:r>
              <a:rPr/>
              <a:t> </a:t>
            </a:r>
            <a:r>
              <a:rPr/>
              <a:t>something</a:t>
            </a:r>
            <a:r>
              <a:rPr/>
              <a:t> </a:t>
            </a:r>
            <a:r>
              <a:rPr/>
              <a:t>short</a:t>
            </a:r>
            <a:r>
              <a:rPr/>
              <a:t> </a:t>
            </a:r>
            <a:r>
              <a:rPr/>
              <a:t>and</a:t>
            </a:r>
            <a:r>
              <a:rPr/>
              <a:t> </a:t>
            </a:r>
            <a:r>
              <a:rPr/>
              <a:t>sweet</a:t>
            </a:r>
            <a:r>
              <a:rPr/>
              <a:t> </a:t>
            </a:r>
            <a:r>
              <a:rPr/>
              <a:t>within</a:t>
            </a:r>
            <a:r>
              <a:rPr/>
              <a:t> </a:t>
            </a:r>
            <a:r>
              <a:rPr/>
              <a:t>a</a:t>
            </a:r>
            <a:r>
              <a:rPr/>
              <a:t> </a:t>
            </a:r>
            <a:r>
              <a:rPr/>
              <a:t>few</a:t>
            </a:r>
            <a:r>
              <a:rPr/>
              <a:t> </a:t>
            </a:r>
            <a:r>
              <a:rPr/>
              <a:t>days</a:t>
            </a:r>
            <a:r>
              <a:rPr/>
              <a:t> </a:t>
            </a:r>
            <a:r>
              <a:rPr/>
              <a:t>receiving</a:t>
            </a:r>
            <a:r>
              <a:rPr/>
              <a:t> </a:t>
            </a:r>
            <a:r>
              <a:rPr/>
              <a:t>their</a:t>
            </a:r>
            <a:r>
              <a:rPr/>
              <a:t> </a:t>
            </a:r>
            <a:r>
              <a:rPr/>
              <a:t>card.</a:t>
            </a:r>
            <a:r>
              <a:rPr/>
              <a:t> </a:t>
            </a:r>
            <a:r>
              <a:rPr/>
              <a:t>Remind</a:t>
            </a:r>
            <a:r>
              <a:rPr/>
              <a:t> </a:t>
            </a:r>
            <a:r>
              <a:rPr/>
              <a:t>them</a:t>
            </a:r>
            <a:r>
              <a:rPr/>
              <a:t> </a:t>
            </a:r>
            <a:r>
              <a:rPr/>
              <a:t>again</a:t>
            </a:r>
            <a:r>
              <a:rPr/>
              <a:t> </a:t>
            </a:r>
            <a:r>
              <a:rPr/>
              <a:t>of</a:t>
            </a:r>
            <a:r>
              <a:rPr/>
              <a:t> </a:t>
            </a:r>
            <a:r>
              <a:rPr/>
              <a:t>the</a:t>
            </a:r>
            <a:r>
              <a:rPr/>
              <a:t> </a:t>
            </a:r>
            <a:r>
              <a:rPr/>
              <a:t>context</a:t>
            </a:r>
            <a:r>
              <a:rPr/>
              <a:t> </a:t>
            </a:r>
            <a:r>
              <a:rPr/>
              <a:t>in</a:t>
            </a:r>
            <a:r>
              <a:rPr/>
              <a:t> </a:t>
            </a:r>
            <a:r>
              <a:rPr/>
              <a:t>which</a:t>
            </a:r>
            <a:r>
              <a:rPr/>
              <a:t> </a:t>
            </a:r>
            <a:r>
              <a:rPr/>
              <a:t>you</a:t>
            </a:r>
            <a:r>
              <a:rPr/>
              <a:t> </a:t>
            </a:r>
            <a:r>
              <a:rPr/>
              <a:t>exchanged</a:t>
            </a:r>
            <a:r>
              <a:rPr/>
              <a:t> </a:t>
            </a:r>
            <a:r>
              <a:rPr/>
              <a:t>cards</a:t>
            </a:r>
            <a:r>
              <a:rPr/>
              <a:t> </a:t>
            </a:r>
            <a:r>
              <a:rPr/>
              <a:t>and</a:t>
            </a:r>
            <a:r>
              <a:rPr/>
              <a:t> </a:t>
            </a:r>
            <a:r>
              <a:rPr/>
              <a:t>offer</a:t>
            </a:r>
            <a:r>
              <a:rPr/>
              <a:t> </a:t>
            </a:r>
            <a:r>
              <a:rPr/>
              <a:t>them</a:t>
            </a:r>
            <a:r>
              <a:rPr/>
              <a:t> </a:t>
            </a:r>
            <a:r>
              <a:rPr/>
              <a:t>something</a:t>
            </a:r>
            <a:r>
              <a:rPr/>
              <a:t> </a:t>
            </a:r>
            <a:r>
              <a:rPr/>
              <a:t>of</a:t>
            </a:r>
            <a:r>
              <a:rPr/>
              <a:t> </a:t>
            </a:r>
            <a:r>
              <a:rPr/>
              <a:t>value,</a:t>
            </a:r>
            <a:r>
              <a:rPr/>
              <a:t> </a:t>
            </a:r>
            <a:r>
              <a:rPr/>
              <a:t>if</a:t>
            </a:r>
            <a:r>
              <a:rPr/>
              <a:t> </a:t>
            </a:r>
            <a:r>
              <a:rPr/>
              <a:t>you</a:t>
            </a:r>
            <a:r>
              <a:rPr/>
              <a:t> </a:t>
            </a:r>
            <a:r>
              <a:rPr/>
              <a:t>can.</a:t>
            </a:r>
          </a:p>
          <a:p>
            <a:pPr lvl="0" marL="0" indent="0">
              <a:buNone/>
            </a:pPr>
          </a:p>
          <a:p>
            <a:pPr lvl="0" marL="0" indent="0">
              <a:buNone/>
            </a:pPr>
            <a:r>
              <a:rPr/>
              <a:t>“</a:t>
            </a:r>
            <a:r>
              <a:rPr/>
              <a:t>I</a:t>
            </a:r>
            <a:r>
              <a:rPr/>
              <a:t> </a:t>
            </a:r>
            <a:r>
              <a:rPr/>
              <a:t>enjoyed</a:t>
            </a:r>
            <a:r>
              <a:rPr/>
              <a:t> </a:t>
            </a:r>
            <a:r>
              <a:rPr/>
              <a:t>chatting</a:t>
            </a:r>
            <a:r>
              <a:rPr/>
              <a:t> </a:t>
            </a:r>
            <a:r>
              <a:rPr/>
              <a:t>with</a:t>
            </a:r>
            <a:r>
              <a:rPr/>
              <a:t> </a:t>
            </a:r>
            <a:r>
              <a:rPr/>
              <a:t>you</a:t>
            </a:r>
            <a:r>
              <a:rPr/>
              <a:t> </a:t>
            </a:r>
            <a:r>
              <a:rPr/>
              <a:t>at</a:t>
            </a:r>
            <a:r>
              <a:rPr/>
              <a:t> </a:t>
            </a:r>
            <a:r>
              <a:rPr/>
              <a:t>the</a:t>
            </a:r>
            <a:r>
              <a:rPr/>
              <a:t> </a:t>
            </a:r>
            <a:r>
              <a:rPr/>
              <a:t>R</a:t>
            </a:r>
            <a:r>
              <a:rPr/>
              <a:t> </a:t>
            </a:r>
            <a:r>
              <a:rPr/>
              <a:t>Users</a:t>
            </a:r>
            <a:r>
              <a:rPr/>
              <a:t> </a:t>
            </a:r>
            <a:r>
              <a:rPr/>
              <a:t>Group.</a:t>
            </a:r>
            <a:r>
              <a:rPr/>
              <a:t> </a:t>
            </a:r>
            <a:r>
              <a:rPr/>
              <a:t>I</a:t>
            </a:r>
            <a:r>
              <a:rPr/>
              <a:t> </a:t>
            </a:r>
            <a:r>
              <a:rPr/>
              <a:t>wanted</a:t>
            </a:r>
            <a:r>
              <a:rPr/>
              <a:t> </a:t>
            </a:r>
            <a:r>
              <a:rPr/>
              <a:t>to</a:t>
            </a:r>
            <a:r>
              <a:rPr/>
              <a:t> </a:t>
            </a:r>
            <a:r>
              <a:rPr/>
              <a:t>share</a:t>
            </a:r>
            <a:r>
              <a:rPr/>
              <a:t> </a:t>
            </a:r>
            <a:r>
              <a:rPr/>
              <a:t>a</a:t>
            </a:r>
            <a:r>
              <a:rPr/>
              <a:t> </a:t>
            </a:r>
            <a:r>
              <a:rPr/>
              <a:t>copy</a:t>
            </a:r>
            <a:r>
              <a:rPr/>
              <a:t> </a:t>
            </a:r>
            <a:r>
              <a:rPr/>
              <a:t>of</a:t>
            </a:r>
            <a:r>
              <a:rPr/>
              <a:t> </a:t>
            </a:r>
            <a:r>
              <a:rPr/>
              <a:t>the</a:t>
            </a:r>
            <a:r>
              <a:rPr/>
              <a:t> </a:t>
            </a:r>
            <a:r>
              <a:rPr/>
              <a:t>paper</a:t>
            </a:r>
            <a:r>
              <a:rPr/>
              <a:t> </a:t>
            </a:r>
            <a:r>
              <a:rPr/>
              <a:t>where</a:t>
            </a:r>
            <a:r>
              <a:rPr/>
              <a:t> </a:t>
            </a:r>
            <a:r>
              <a:rPr/>
              <a:t>I</a:t>
            </a:r>
            <a:r>
              <a:rPr/>
              <a:t> </a:t>
            </a:r>
            <a:r>
              <a:rPr/>
              <a:t>talk</a:t>
            </a:r>
            <a:r>
              <a:rPr/>
              <a:t> </a:t>
            </a:r>
            <a:r>
              <a:rPr/>
              <a:t>about</a:t>
            </a:r>
            <a:r>
              <a:rPr/>
              <a:t> </a:t>
            </a:r>
            <a:r>
              <a:rPr/>
              <a:t>the</a:t>
            </a:r>
            <a:r>
              <a:rPr/>
              <a:t> </a:t>
            </a:r>
            <a:r>
              <a:rPr/>
              <a:t>new</a:t>
            </a:r>
            <a:r>
              <a:rPr/>
              <a:t> </a:t>
            </a:r>
            <a:r>
              <a:rPr/>
              <a:t>R</a:t>
            </a:r>
            <a:r>
              <a:rPr/>
              <a:t> </a:t>
            </a:r>
            <a:r>
              <a:rPr/>
              <a:t>package</a:t>
            </a:r>
            <a:r>
              <a:rPr/>
              <a:t> </a:t>
            </a:r>
            <a:r>
              <a:rPr/>
              <a:t>that</a:t>
            </a:r>
            <a:r>
              <a:rPr/>
              <a:t> </a:t>
            </a:r>
            <a:r>
              <a:rPr/>
              <a:t>I</a:t>
            </a:r>
            <a:r>
              <a:rPr/>
              <a:t> </a:t>
            </a:r>
            <a:r>
              <a:rPr/>
              <a:t>wrote.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taking</a:t>
            </a:r>
            <a:r>
              <a:rPr/>
              <a:t> </a:t>
            </a:r>
            <a:r>
              <a:rPr/>
              <a:t>advantage</a:t>
            </a:r>
            <a:r>
              <a:rPr/>
              <a:t> </a:t>
            </a:r>
            <a:r>
              <a:rPr/>
              <a:t>of</a:t>
            </a:r>
            <a:r>
              <a:rPr/>
              <a:t> </a:t>
            </a:r>
            <a:r>
              <a:rPr/>
              <a:t>faculty,</a:t>
            </a:r>
            <a:r>
              <a:rPr/>
              <a:t> </a:t>
            </a:r>
            <a:r>
              <a:rPr/>
              <a:t>fellow</a:t>
            </a:r>
            <a:r>
              <a:rPr/>
              <a:t> </a:t>
            </a:r>
            <a:r>
              <a:rPr/>
              <a:t>students,</a:t>
            </a:r>
            <a:r>
              <a:rPr/>
              <a:t> </a:t>
            </a:r>
            <a:r>
              <a:rPr/>
              <a:t>co-workers,</a:t>
            </a:r>
            <a:r>
              <a:rPr/>
              <a:t> </a:t>
            </a:r>
            <a:r>
              <a:rPr/>
              <a:t>etc.</a:t>
            </a:r>
            <a:r>
              <a:rPr/>
              <a:t> </a:t>
            </a:r>
            <a:r>
              <a:rPr/>
              <a:t>is</a:t>
            </a:r>
            <a:r>
              <a:rPr/>
              <a:t> </a:t>
            </a:r>
            <a:r>
              <a:rPr/>
              <a:t>a</a:t>
            </a:r>
            <a:r>
              <a:rPr/>
              <a:t> </a:t>
            </a:r>
            <a:r>
              <a:rPr/>
              <a:t>good</a:t>
            </a:r>
            <a:r>
              <a:rPr/>
              <a:t> </a:t>
            </a:r>
            <a:r>
              <a:rPr/>
              <a:t>idea,</a:t>
            </a:r>
            <a:r>
              <a:rPr/>
              <a:t> </a:t>
            </a:r>
            <a:r>
              <a:rPr/>
              <a:t>you</a:t>
            </a:r>
            <a:r>
              <a:rPr/>
              <a:t> </a:t>
            </a:r>
            <a:r>
              <a:rPr/>
              <a:t>also</a:t>
            </a:r>
            <a:r>
              <a:rPr/>
              <a:t> </a:t>
            </a:r>
            <a:r>
              <a:rPr/>
              <a:t>want</a:t>
            </a:r>
            <a:r>
              <a:rPr/>
              <a:t> </a:t>
            </a:r>
            <a:r>
              <a:rPr/>
              <a:t>to</a:t>
            </a:r>
            <a:r>
              <a:rPr/>
              <a:t> </a:t>
            </a:r>
            <a:r>
              <a:rPr/>
              <a:t>get</a:t>
            </a:r>
            <a:r>
              <a:rPr/>
              <a:t> </a:t>
            </a:r>
            <a:r>
              <a:rPr/>
              <a:t>your</a:t>
            </a:r>
            <a:r>
              <a:rPr/>
              <a:t> </a:t>
            </a:r>
            <a:r>
              <a:rPr/>
              <a:t>name</a:t>
            </a:r>
            <a:r>
              <a:rPr/>
              <a:t> </a:t>
            </a:r>
            <a:r>
              <a:rPr/>
              <a:t>out</a:t>
            </a:r>
            <a:r>
              <a:rPr/>
              <a:t> </a:t>
            </a:r>
            <a:r>
              <a:rPr/>
              <a:t>among</a:t>
            </a:r>
            <a:r>
              <a:rPr/>
              <a:t> </a:t>
            </a:r>
            <a:r>
              <a:rPr/>
              <a:t>people</a:t>
            </a:r>
            <a:r>
              <a:rPr/>
              <a:t> </a:t>
            </a:r>
            <a:r>
              <a:rPr/>
              <a:t>who</a:t>
            </a:r>
            <a:r>
              <a:rPr/>
              <a:t> </a:t>
            </a:r>
            <a:r>
              <a:rPr/>
              <a:t>don’t</a:t>
            </a:r>
            <a:r>
              <a:rPr/>
              <a:t> </a:t>
            </a:r>
            <a:r>
              <a:rPr/>
              <a:t>know</a:t>
            </a:r>
            <a:r>
              <a:rPr/>
              <a:t> </a:t>
            </a:r>
            <a:r>
              <a:rPr/>
              <a:t>you.</a:t>
            </a:r>
          </a:p>
          <a:p>
            <a:pPr lvl="0" marL="0" indent="0">
              <a:buNone/>
            </a:pPr>
          </a:p>
          <a:p>
            <a:pPr lvl="0" marL="0" indent="0">
              <a:buNone/>
            </a:pPr>
            <a:r>
              <a:rPr/>
              <a:t>There</a:t>
            </a:r>
            <a:r>
              <a:rPr/>
              <a:t> </a:t>
            </a:r>
            <a:r>
              <a:rPr/>
              <a:t>are</a:t>
            </a:r>
            <a:r>
              <a:rPr/>
              <a:t> </a:t>
            </a:r>
            <a:r>
              <a:rPr/>
              <a:t>several</a:t>
            </a:r>
            <a:r>
              <a:rPr/>
              <a:t> </a:t>
            </a:r>
            <a:r>
              <a:rPr/>
              <a:t>easy</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you</a:t>
            </a:r>
            <a:r>
              <a:rPr/>
              <a:t> </a:t>
            </a:r>
            <a:r>
              <a:rPr/>
              <a:t>famous.</a:t>
            </a:r>
            <a:r>
              <a:rPr/>
              <a:t> </a:t>
            </a:r>
            <a:r>
              <a:rPr/>
              <a:t>These</a:t>
            </a:r>
            <a:r>
              <a:rPr/>
              <a:t> </a:t>
            </a:r>
            <a:r>
              <a:rPr/>
              <a:t>can</a:t>
            </a:r>
            <a:r>
              <a:rPr/>
              <a:t> </a:t>
            </a:r>
            <a:r>
              <a:rPr/>
              <a:t>be</a:t>
            </a:r>
            <a:r>
              <a:rPr/>
              <a:t> </a:t>
            </a:r>
            <a:r>
              <a:rPr/>
              <a:t>broadly</a:t>
            </a:r>
            <a:r>
              <a:rPr/>
              <a:t> </a:t>
            </a:r>
            <a:r>
              <a:rPr/>
              <a:t>classified</a:t>
            </a:r>
            <a:r>
              <a:rPr/>
              <a:t> </a:t>
            </a:r>
            <a:r>
              <a:rPr/>
              <a:t>into</a:t>
            </a:r>
            <a:r>
              <a:rPr/>
              <a:t> </a:t>
            </a:r>
            <a:r>
              <a:rPr/>
              <a:t>traditional</a:t>
            </a:r>
            <a:r>
              <a:rPr/>
              <a:t> </a:t>
            </a:r>
            <a:r>
              <a:rPr/>
              <a:t>(non-Interent)</a:t>
            </a:r>
            <a:r>
              <a:rPr/>
              <a:t> </a:t>
            </a:r>
            <a:r>
              <a:rPr/>
              <a:t>approaches,</a:t>
            </a:r>
            <a:r>
              <a:rPr/>
              <a:t> </a:t>
            </a:r>
            <a:r>
              <a:rPr/>
              <a:t>old</a:t>
            </a:r>
            <a:r>
              <a:rPr/>
              <a:t> </a:t>
            </a:r>
            <a:r>
              <a:rPr/>
              <a:t>school</a:t>
            </a:r>
            <a:r>
              <a:rPr/>
              <a:t> </a:t>
            </a:r>
            <a:r>
              <a:rPr/>
              <a:t>Internet,</a:t>
            </a:r>
            <a:r>
              <a:rPr/>
              <a:t> </a:t>
            </a:r>
            <a:r>
              <a:rPr/>
              <a:t>and</a:t>
            </a:r>
            <a:r>
              <a:rPr/>
              <a:t> </a:t>
            </a:r>
            <a:r>
              <a:rPr/>
              <a:t>new</a:t>
            </a:r>
            <a:r>
              <a:rPr/>
              <a:t> </a:t>
            </a:r>
            <a:r>
              <a:rPr/>
              <a:t>school</a:t>
            </a:r>
            <a:r>
              <a:rPr/>
              <a:t> </a:t>
            </a:r>
            <a:r>
              <a:rPr/>
              <a:t>Internet,</a:t>
            </a:r>
            <a:r>
              <a:rPr/>
              <a:t> </a:t>
            </a:r>
            <a:r>
              <a:rPr/>
              <a:t>commonly</a:t>
            </a:r>
            <a:r>
              <a:rPr/>
              <a:t> </a:t>
            </a:r>
            <a:r>
              <a:rPr/>
              <a:t>called</a:t>
            </a:r>
            <a:r>
              <a:rPr/>
              <a:t> </a:t>
            </a:r>
            <a:r>
              <a:rPr/>
              <a:t>social</a:t>
            </a:r>
            <a:r>
              <a:rPr/>
              <a:t> </a:t>
            </a:r>
            <a:r>
              <a:rPr/>
              <a:t>media</a:t>
            </a:r>
            <a:r>
              <a:rPr/>
              <a:t> </a:t>
            </a:r>
            <a:r>
              <a:rPr/>
              <a:t>or</a:t>
            </a:r>
            <a:r>
              <a:rPr/>
              <a:t> </a:t>
            </a:r>
            <a:r>
              <a:rPr/>
              <a:t>Web</a:t>
            </a:r>
            <a:r>
              <a:rPr/>
              <a:t> </a:t>
            </a:r>
            <a:r>
              <a:rPr/>
              <a:t>2.0.</a:t>
            </a:r>
          </a:p>
          <a:p>
            <a:pPr lvl="0" marL="0" indent="0">
              <a:buNone/>
            </a:pPr>
          </a:p>
          <a:p>
            <a:pPr lvl="0" marL="0" indent="0">
              <a:buNone/>
            </a:pPr>
            <a:r>
              <a:rPr/>
              <a:t>All</a:t>
            </a:r>
            <a:r>
              <a:rPr/>
              <a:t> </a:t>
            </a:r>
            <a:r>
              <a:rPr/>
              <a:t>of</a:t>
            </a:r>
            <a:r>
              <a:rPr/>
              <a:t> </a:t>
            </a:r>
            <a:r>
              <a:rPr/>
              <a:t>these</a:t>
            </a:r>
            <a:r>
              <a:rPr/>
              <a:t> </a:t>
            </a:r>
            <a:r>
              <a:rPr/>
              <a:t>approaches</a:t>
            </a:r>
            <a:r>
              <a:rPr/>
              <a:t> </a:t>
            </a:r>
            <a:r>
              <a:rPr/>
              <a:t>cost</a:t>
            </a:r>
            <a:r>
              <a:rPr/>
              <a:t> </a:t>
            </a:r>
            <a:r>
              <a:rPr/>
              <a:t>next</a:t>
            </a:r>
            <a:r>
              <a:rPr/>
              <a:t> </a:t>
            </a:r>
            <a:r>
              <a:rPr/>
              <a:t>to</a:t>
            </a:r>
            <a:r>
              <a:rPr/>
              <a:t> </a:t>
            </a:r>
            <a:r>
              <a:rPr/>
              <a:t>nothing,</a:t>
            </a:r>
            <a:r>
              <a:rPr/>
              <a:t> </a:t>
            </a:r>
            <a:r>
              <a:rPr/>
              <a:t>but</a:t>
            </a:r>
            <a:r>
              <a:rPr/>
              <a:t> </a:t>
            </a:r>
            <a:r>
              <a:rPr/>
              <a:t>they</a:t>
            </a:r>
            <a:r>
              <a:rPr/>
              <a:t> </a:t>
            </a:r>
            <a:r>
              <a:rPr/>
              <a:t>are</a:t>
            </a:r>
            <a:r>
              <a:rPr/>
              <a:t> </a:t>
            </a:r>
            <a:r>
              <a:rPr/>
              <a:t>labor</a:t>
            </a:r>
            <a:r>
              <a:rPr/>
              <a:t> </a:t>
            </a:r>
            <a:r>
              <a:rPr/>
              <a:t>intensive.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know</a:t>
            </a:r>
            <a:r>
              <a:rPr/>
              <a:t> </a:t>
            </a:r>
            <a:r>
              <a:rPr/>
              <a:t>something,</a:t>
            </a:r>
            <a:r>
              <a:rPr/>
              <a:t> </a:t>
            </a:r>
            <a:r>
              <a:rPr/>
              <a:t>talk</a:t>
            </a:r>
            <a:r>
              <a:rPr/>
              <a:t> </a:t>
            </a:r>
            <a:r>
              <a:rPr/>
              <a:t>about</a:t>
            </a:r>
            <a:r>
              <a:rPr/>
              <a:t> </a:t>
            </a:r>
            <a:r>
              <a:rPr/>
              <a:t>it.</a:t>
            </a:r>
            <a:r>
              <a:rPr/>
              <a:t> </a:t>
            </a:r>
            <a:r>
              <a:rPr/>
              <a:t>Talk</a:t>
            </a:r>
            <a:r>
              <a:rPr/>
              <a:t> </a:t>
            </a:r>
            <a:r>
              <a:rPr/>
              <a:t>at</a:t>
            </a:r>
            <a:r>
              <a:rPr/>
              <a:t> </a:t>
            </a:r>
            <a:r>
              <a:rPr/>
              <a:t>statistics</a:t>
            </a:r>
            <a:r>
              <a:rPr/>
              <a:t> </a:t>
            </a:r>
            <a:r>
              <a:rPr/>
              <a:t>gatherings,</a:t>
            </a:r>
            <a:r>
              <a:rPr/>
              <a:t> </a:t>
            </a:r>
            <a:r>
              <a:rPr/>
              <a:t>because</a:t>
            </a:r>
            <a:r>
              <a:rPr/>
              <a:t> </a:t>
            </a:r>
            <a:r>
              <a:rPr/>
              <a:t>fellow</a:t>
            </a:r>
            <a:r>
              <a:rPr/>
              <a:t> </a:t>
            </a:r>
            <a:r>
              <a:rPr/>
              <a:t>statisticians</a:t>
            </a:r>
            <a:r>
              <a:rPr/>
              <a:t> </a:t>
            </a:r>
            <a:r>
              <a:rPr/>
              <a:t>are</a:t>
            </a:r>
            <a:r>
              <a:rPr/>
              <a:t> </a:t>
            </a:r>
            <a:r>
              <a:rPr/>
              <a:t>a</a:t>
            </a:r>
            <a:r>
              <a:rPr/>
              <a:t> </a:t>
            </a:r>
            <a:r>
              <a:rPr/>
              <a:t>great</a:t>
            </a:r>
            <a:r>
              <a:rPr/>
              <a:t> </a:t>
            </a:r>
            <a:r>
              <a:rPr/>
              <a:t>referral</a:t>
            </a:r>
            <a:r>
              <a:rPr/>
              <a:t> </a:t>
            </a:r>
            <a:r>
              <a:rPr/>
              <a:t>source.</a:t>
            </a:r>
            <a:r>
              <a:rPr/>
              <a:t> </a:t>
            </a:r>
            <a:r>
              <a:rPr/>
              <a:t>But</a:t>
            </a:r>
            <a:r>
              <a:rPr/>
              <a:t> </a:t>
            </a:r>
            <a:r>
              <a:rPr/>
              <a:t>also</a:t>
            </a:r>
            <a:r>
              <a:rPr/>
              <a:t> </a:t>
            </a:r>
            <a:r>
              <a:rPr/>
              <a:t>talk</a:t>
            </a:r>
            <a:r>
              <a:rPr/>
              <a:t> </a:t>
            </a:r>
            <a:r>
              <a:rPr/>
              <a:t>before</a:t>
            </a:r>
            <a:r>
              <a:rPr/>
              <a:t> </a:t>
            </a:r>
            <a:r>
              <a:rPr/>
              <a:t>groups</a:t>
            </a:r>
            <a:r>
              <a:rPr/>
              <a:t> </a:t>
            </a:r>
            <a:r>
              <a:rPr/>
              <a:t>who</a:t>
            </a:r>
            <a:r>
              <a:rPr/>
              <a:t> </a:t>
            </a:r>
            <a:r>
              <a:rPr/>
              <a:t>might</a:t>
            </a:r>
            <a:r>
              <a:rPr/>
              <a:t> </a:t>
            </a:r>
            <a:r>
              <a:rPr/>
              <a:t>be</a:t>
            </a:r>
            <a:r>
              <a:rPr/>
              <a:t> </a:t>
            </a:r>
            <a:r>
              <a:rPr/>
              <a:t>potential</a:t>
            </a:r>
            <a:r>
              <a:rPr/>
              <a:t> </a:t>
            </a:r>
            <a:r>
              <a:rPr/>
              <a:t>clients.</a:t>
            </a:r>
          </a:p>
          <a:p>
            <a:pPr lvl="0" marL="0" indent="0">
              <a:buNone/>
            </a:pPr>
          </a:p>
          <a:p>
            <a:pPr lvl="0" marL="0" indent="0">
              <a:buNone/>
            </a:pPr>
            <a:r>
              <a:rPr/>
              <a:t>Write</a:t>
            </a:r>
            <a:r>
              <a:rPr/>
              <a:t> </a:t>
            </a:r>
            <a:r>
              <a:rPr/>
              <a:t>up</a:t>
            </a:r>
            <a:r>
              <a:rPr/>
              <a:t> </a:t>
            </a:r>
            <a:r>
              <a:rPr/>
              <a:t>a</a:t>
            </a:r>
            <a:r>
              <a:rPr/>
              <a:t> </a:t>
            </a:r>
            <a:r>
              <a:rPr/>
              <a:t>brief</a:t>
            </a:r>
            <a:r>
              <a:rPr/>
              <a:t> </a:t>
            </a:r>
            <a:r>
              <a:rPr/>
              <a:t>introduction</a:t>
            </a:r>
            <a:r>
              <a:rPr/>
              <a:t> </a:t>
            </a:r>
            <a:r>
              <a:rPr/>
              <a:t>that</a:t>
            </a:r>
            <a:r>
              <a:rPr/>
              <a:t> </a:t>
            </a:r>
            <a:r>
              <a:rPr/>
              <a:t>you</a:t>
            </a:r>
            <a:r>
              <a:rPr/>
              <a:t> </a:t>
            </a:r>
            <a:r>
              <a:rPr/>
              <a:t>can</a:t>
            </a:r>
            <a:r>
              <a:rPr/>
              <a:t> </a:t>
            </a:r>
            <a:r>
              <a:rPr/>
              <a:t>offer</a:t>
            </a:r>
            <a:r>
              <a:rPr/>
              <a:t> </a:t>
            </a:r>
            <a:r>
              <a:rPr/>
              <a:t>to</a:t>
            </a:r>
            <a:r>
              <a:rPr/>
              <a:t> </a:t>
            </a:r>
            <a:r>
              <a:rPr/>
              <a:t>the</a:t>
            </a:r>
            <a:r>
              <a:rPr/>
              <a:t> </a:t>
            </a:r>
            <a:r>
              <a:rPr/>
              <a:t>person</a:t>
            </a:r>
            <a:r>
              <a:rPr/>
              <a:t> </a:t>
            </a:r>
            <a:r>
              <a:rPr/>
              <a:t>introducing</a:t>
            </a:r>
            <a:r>
              <a:rPr/>
              <a:t> </a:t>
            </a:r>
            <a:r>
              <a:rPr/>
              <a:t>you.</a:t>
            </a:r>
            <a:r>
              <a:rPr/>
              <a:t> </a:t>
            </a:r>
            <a:r>
              <a:rPr/>
              <a:t>Make</a:t>
            </a:r>
            <a:r>
              <a:rPr/>
              <a:t> </a:t>
            </a:r>
            <a:r>
              <a:rPr/>
              <a:t>sure</a:t>
            </a:r>
            <a:r>
              <a:rPr/>
              <a:t> </a:t>
            </a:r>
            <a:r>
              <a:rPr/>
              <a:t>it</a:t>
            </a:r>
            <a:r>
              <a:rPr/>
              <a:t> </a:t>
            </a:r>
            <a:r>
              <a:rPr/>
              <a:t>includes</a:t>
            </a:r>
            <a:r>
              <a:rPr/>
              <a:t> </a:t>
            </a:r>
            <a:r>
              <a:rPr/>
              <a:t>the</a:t>
            </a:r>
            <a:r>
              <a:rPr/>
              <a:t> </a:t>
            </a:r>
            <a:r>
              <a:rPr/>
              <a:t>fact</a:t>
            </a:r>
            <a:r>
              <a:rPr/>
              <a:t> </a:t>
            </a:r>
            <a:r>
              <a:rPr/>
              <a:t>that</a:t>
            </a:r>
            <a:r>
              <a:rPr/>
              <a:t> </a:t>
            </a:r>
            <a:r>
              <a:rPr/>
              <a:t>you</a:t>
            </a:r>
            <a:r>
              <a:rPr/>
              <a:t> </a:t>
            </a:r>
            <a:r>
              <a:rPr/>
              <a:t>are</a:t>
            </a:r>
            <a:r>
              <a:rPr/>
              <a:t> </a:t>
            </a:r>
            <a:r>
              <a:rPr/>
              <a:t>a</a:t>
            </a:r>
            <a:r>
              <a:rPr/>
              <a:t> </a:t>
            </a:r>
            <a:r>
              <a:rPr/>
              <a:t>consultant.</a:t>
            </a:r>
          </a:p>
          <a:p>
            <a:pPr lvl="0" marL="0" indent="0">
              <a:buNone/>
            </a:pPr>
          </a:p>
          <a:p>
            <a:pPr lvl="0" marL="0" indent="0">
              <a:buNone/>
            </a:pPr>
            <a:r>
              <a:rPr/>
              <a:t>Writing</a:t>
            </a:r>
            <a:r>
              <a:rPr/>
              <a:t> </a:t>
            </a:r>
            <a:r>
              <a:rPr/>
              <a:t>articles</a:t>
            </a:r>
            <a:r>
              <a:rPr/>
              <a:t> </a:t>
            </a:r>
            <a:r>
              <a:rPr/>
              <a:t>is</a:t>
            </a:r>
            <a:r>
              <a:rPr/>
              <a:t> </a:t>
            </a:r>
            <a:r>
              <a:rPr/>
              <a:t>also</a:t>
            </a:r>
            <a:r>
              <a:rPr/>
              <a:t> </a:t>
            </a:r>
            <a:r>
              <a:rPr/>
              <a:t>a</a:t>
            </a:r>
            <a:r>
              <a:rPr/>
              <a:t> </a:t>
            </a:r>
            <a:r>
              <a:rPr/>
              <a:t>good</a:t>
            </a:r>
            <a:r>
              <a:rPr/>
              <a:t> </a:t>
            </a:r>
            <a:r>
              <a:rPr/>
              <a:t>way</a:t>
            </a:r>
            <a:r>
              <a:rPr/>
              <a:t> </a:t>
            </a:r>
            <a:r>
              <a:rPr/>
              <a:t>to</a:t>
            </a:r>
            <a:r>
              <a:rPr/>
              <a:t> </a:t>
            </a:r>
            <a:r>
              <a:rPr/>
              <a:t>get</a:t>
            </a:r>
            <a:r>
              <a:rPr/>
              <a:t> </a:t>
            </a:r>
            <a:r>
              <a:rPr/>
              <a:t>known,</a:t>
            </a:r>
            <a:r>
              <a:rPr/>
              <a:t> </a:t>
            </a:r>
            <a:r>
              <a:rPr/>
              <a:t>and</a:t>
            </a:r>
            <a:r>
              <a:rPr/>
              <a:t> </a:t>
            </a:r>
            <a:r>
              <a:rPr/>
              <a:t>the</a:t>
            </a:r>
            <a:r>
              <a:rPr/>
              <a:t> </a:t>
            </a:r>
            <a:r>
              <a:rPr/>
              <a:t>articles</a:t>
            </a:r>
            <a:r>
              <a:rPr/>
              <a:t> </a:t>
            </a:r>
            <a:r>
              <a:rPr/>
              <a:t>don’t</a:t>
            </a:r>
            <a:r>
              <a:rPr/>
              <a:t> </a:t>
            </a:r>
            <a:r>
              <a:rPr/>
              <a:t>have</a:t>
            </a:r>
            <a:r>
              <a:rPr/>
              <a:t> </a:t>
            </a:r>
            <a:r>
              <a:rPr/>
              <a:t>to</a:t>
            </a:r>
            <a:r>
              <a:rPr/>
              <a:t> </a:t>
            </a:r>
            <a:r>
              <a:rPr/>
              <a:t>be</a:t>
            </a:r>
            <a:r>
              <a:rPr/>
              <a:t> </a:t>
            </a:r>
            <a:r>
              <a:rPr/>
              <a:t>peer-reviewed.</a:t>
            </a:r>
            <a:r>
              <a:rPr/>
              <a:t> </a:t>
            </a:r>
            <a:r>
              <a:rPr/>
              <a:t>Write</a:t>
            </a:r>
            <a:r>
              <a:rPr/>
              <a:t> </a:t>
            </a:r>
            <a:r>
              <a:rPr/>
              <a:t>for</a:t>
            </a:r>
            <a:r>
              <a:rPr/>
              <a:t> </a:t>
            </a:r>
            <a:r>
              <a:rPr/>
              <a:t>places</a:t>
            </a:r>
            <a:r>
              <a:rPr/>
              <a:t> </a:t>
            </a:r>
            <a:r>
              <a:rPr/>
              <a:t>that</a:t>
            </a:r>
            <a:r>
              <a:rPr/>
              <a:t> </a:t>
            </a:r>
            <a:r>
              <a:rPr/>
              <a:t>might</a:t>
            </a:r>
            <a:r>
              <a:rPr/>
              <a:t> </a:t>
            </a:r>
            <a:r>
              <a:rPr/>
              <a:t>be</a:t>
            </a:r>
            <a:r>
              <a:rPr/>
              <a:t> </a:t>
            </a:r>
            <a:r>
              <a:rPr/>
              <a:t>read</a:t>
            </a:r>
            <a:r>
              <a:rPr/>
              <a:t> </a:t>
            </a:r>
            <a:r>
              <a:rPr/>
              <a:t>by</a:t>
            </a:r>
            <a:r>
              <a:rPr/>
              <a:t> </a:t>
            </a:r>
            <a:r>
              <a:rPr/>
              <a:t>your</a:t>
            </a:r>
            <a:r>
              <a:rPr/>
              <a:t> </a:t>
            </a:r>
            <a:r>
              <a:rPr/>
              <a:t>fellow</a:t>
            </a:r>
            <a:r>
              <a:rPr/>
              <a:t> </a:t>
            </a:r>
            <a:r>
              <a:rPr/>
              <a:t>statisticians,</a:t>
            </a:r>
            <a:r>
              <a:rPr/>
              <a:t> </a:t>
            </a:r>
            <a:r>
              <a:rPr/>
              <a:t>but</a:t>
            </a:r>
            <a:r>
              <a:rPr/>
              <a:t> </a:t>
            </a:r>
            <a:r>
              <a:rPr/>
              <a:t>write</a:t>
            </a:r>
            <a:r>
              <a:rPr/>
              <a:t> </a:t>
            </a:r>
            <a:r>
              <a:rPr/>
              <a:t>for</a:t>
            </a:r>
            <a:r>
              <a:rPr/>
              <a:t> </a:t>
            </a:r>
            <a:r>
              <a:rPr/>
              <a:t>places</a:t>
            </a:r>
            <a:r>
              <a:rPr/>
              <a:t> </a:t>
            </a:r>
            <a:r>
              <a:rPr/>
              <a:t>read</a:t>
            </a:r>
            <a:r>
              <a:rPr/>
              <a:t> </a:t>
            </a:r>
            <a:r>
              <a:rPr/>
              <a:t>by</a:t>
            </a:r>
            <a:r>
              <a:rPr/>
              <a:t> </a:t>
            </a:r>
            <a:r>
              <a:rPr/>
              <a:t>potential</a:t>
            </a:r>
            <a:r>
              <a:rPr/>
              <a:t> </a:t>
            </a:r>
            <a:r>
              <a:rPr/>
              <a:t>clients.</a:t>
            </a:r>
          </a:p>
          <a:p>
            <a:pPr lvl="0" marL="0" indent="0">
              <a:buNone/>
            </a:pPr>
          </a:p>
          <a:p>
            <a:pPr lvl="0" marL="0" indent="0">
              <a:buNone/>
            </a:pPr>
            <a:r>
              <a:rPr/>
              <a:t>Volunteering</a:t>
            </a:r>
            <a:r>
              <a:rPr/>
              <a:t> </a:t>
            </a:r>
            <a:r>
              <a:rPr/>
              <a:t>is</a:t>
            </a:r>
            <a:r>
              <a:rPr/>
              <a:t> </a:t>
            </a:r>
            <a:r>
              <a:rPr/>
              <a:t>another</a:t>
            </a:r>
            <a:r>
              <a:rPr/>
              <a:t> </a:t>
            </a:r>
            <a:r>
              <a:rPr/>
              <a:t>way</a:t>
            </a:r>
            <a:r>
              <a:rPr/>
              <a:t> </a:t>
            </a:r>
            <a:r>
              <a:rPr/>
              <a:t>to</a:t>
            </a:r>
            <a:r>
              <a:rPr/>
              <a:t> </a:t>
            </a:r>
            <a:r>
              <a:rPr/>
              <a:t>enhance</a:t>
            </a:r>
            <a:r>
              <a:rPr/>
              <a:t> </a:t>
            </a:r>
            <a:r>
              <a:rPr/>
              <a:t>your</a:t>
            </a:r>
            <a:r>
              <a:rPr/>
              <a:t> </a:t>
            </a:r>
            <a:r>
              <a:rPr/>
              <a:t>visibility.</a:t>
            </a:r>
            <a:r>
              <a:rPr/>
              <a:t> </a:t>
            </a:r>
            <a:r>
              <a:rPr/>
              <a:t>I</a:t>
            </a:r>
            <a:r>
              <a:rPr/>
              <a:t> </a:t>
            </a:r>
            <a:r>
              <a:rPr/>
              <a:t>am</a:t>
            </a:r>
            <a:r>
              <a:rPr/>
              <a:t> </a:t>
            </a:r>
            <a:r>
              <a:rPr/>
              <a:t>currently</a:t>
            </a:r>
            <a:r>
              <a:rPr/>
              <a:t> </a:t>
            </a:r>
            <a:r>
              <a:rPr/>
              <a:t>the</a:t>
            </a:r>
            <a:r>
              <a:rPr/>
              <a:t> </a:t>
            </a:r>
            <a:r>
              <a:rPr/>
              <a:t>President</a:t>
            </a:r>
            <a:r>
              <a:rPr/>
              <a:t> </a:t>
            </a:r>
            <a:r>
              <a:rPr/>
              <a:t>of</a:t>
            </a:r>
            <a:r>
              <a:rPr/>
              <a:t> </a:t>
            </a:r>
            <a:r>
              <a:rPr/>
              <a:t>the</a:t>
            </a:r>
            <a:r>
              <a:rPr/>
              <a:t> </a:t>
            </a:r>
            <a:r>
              <a:rPr/>
              <a:t>Kansas</a:t>
            </a:r>
            <a:r>
              <a:rPr/>
              <a:t> </a:t>
            </a:r>
            <a:r>
              <a:rPr/>
              <a:t>City</a:t>
            </a:r>
            <a:r>
              <a:rPr/>
              <a:t> </a:t>
            </a:r>
            <a:r>
              <a:rPr/>
              <a:t>R</a:t>
            </a:r>
            <a:r>
              <a:rPr/>
              <a:t> </a:t>
            </a:r>
            <a:r>
              <a:rPr/>
              <a:t>Users</a:t>
            </a:r>
            <a:r>
              <a:rPr/>
              <a:t> </a:t>
            </a:r>
            <a:r>
              <a:rPr/>
              <a:t>Group,</a:t>
            </a:r>
            <a:r>
              <a:rPr/>
              <a:t> </a:t>
            </a:r>
            <a:r>
              <a:rPr/>
              <a:t>and</a:t>
            </a:r>
            <a:r>
              <a:rPr/>
              <a:t> </a:t>
            </a:r>
            <a:r>
              <a:rPr/>
              <a:t>people</a:t>
            </a:r>
            <a:r>
              <a:rPr/>
              <a:t> </a:t>
            </a:r>
            <a:r>
              <a:rPr/>
              <a:t>make</a:t>
            </a:r>
            <a:r>
              <a:rPr/>
              <a:t> </a:t>
            </a:r>
            <a:r>
              <a:rPr/>
              <a:t>the</a:t>
            </a:r>
            <a:r>
              <a:rPr/>
              <a:t> </a:t>
            </a:r>
            <a:r>
              <a:rPr/>
              <a:t>assumption</a:t>
            </a:r>
            <a:r>
              <a:rPr/>
              <a:t> </a:t>
            </a:r>
            <a:r>
              <a:rPr/>
              <a:t>that</a:t>
            </a:r>
            <a:r>
              <a:rPr/>
              <a:t> </a:t>
            </a:r>
            <a:r>
              <a:rPr/>
              <a:t>someone</a:t>
            </a:r>
            <a:r>
              <a:rPr/>
              <a:t> </a:t>
            </a:r>
            <a:r>
              <a:rPr/>
              <a:t>with</a:t>
            </a:r>
            <a:r>
              <a:rPr/>
              <a:t> </a:t>
            </a:r>
            <a:r>
              <a:rPr/>
              <a:t>that</a:t>
            </a:r>
            <a:r>
              <a:rPr/>
              <a:t> </a:t>
            </a:r>
            <a:r>
              <a:rPr/>
              <a:t>title</a:t>
            </a:r>
            <a:r>
              <a:rPr/>
              <a:t> </a:t>
            </a:r>
            <a:r>
              <a:rPr/>
              <a:t>must</a:t>
            </a:r>
            <a:r>
              <a:rPr/>
              <a:t> </a:t>
            </a:r>
            <a:r>
              <a:rPr/>
              <a:t>know</a:t>
            </a:r>
            <a:r>
              <a:rPr/>
              <a:t> </a:t>
            </a:r>
            <a:r>
              <a:rPr/>
              <a:t>more</a:t>
            </a:r>
            <a:r>
              <a:rPr/>
              <a:t> </a:t>
            </a:r>
            <a:r>
              <a:rPr/>
              <a:t>about</a:t>
            </a:r>
            <a:r>
              <a:rPr/>
              <a:t> </a:t>
            </a:r>
            <a:r>
              <a:rPr/>
              <a:t>R</a:t>
            </a:r>
            <a:r>
              <a:rPr/>
              <a:t> </a:t>
            </a:r>
            <a:r>
              <a:rPr/>
              <a:t>than</a:t>
            </a:r>
            <a:r>
              <a:rPr/>
              <a:t> </a:t>
            </a:r>
            <a:r>
              <a:rPr/>
              <a:t>anyone</a:t>
            </a:r>
            <a:r>
              <a:rPr/>
              <a:t> </a:t>
            </a:r>
            <a:r>
              <a:rPr/>
              <a:t>else</a:t>
            </a:r>
            <a:r>
              <a:rPr/>
              <a:t> </a:t>
            </a:r>
            <a:r>
              <a:rPr/>
              <a:t>in</a:t>
            </a:r>
            <a:r>
              <a:rPr/>
              <a:t> </a:t>
            </a:r>
            <a:r>
              <a:rPr/>
              <a:t>the</a:t>
            </a:r>
            <a:r>
              <a:rPr/>
              <a:t> </a:t>
            </a:r>
            <a:r>
              <a:rPr/>
              <a:t>Kansas</a:t>
            </a:r>
            <a:r>
              <a:rPr/>
              <a:t> </a:t>
            </a:r>
            <a:r>
              <a:rPr/>
              <a:t>City</a:t>
            </a:r>
            <a:r>
              <a:rPr/>
              <a:t> </a:t>
            </a:r>
            <a:r>
              <a:rPr/>
              <a:t>area.</a:t>
            </a:r>
            <a:r>
              <a:rPr/>
              <a:t> </a:t>
            </a:r>
            <a:r>
              <a:rPr/>
              <a:t>This</a:t>
            </a:r>
            <a:r>
              <a:rPr/>
              <a:t> </a:t>
            </a:r>
            <a:r>
              <a:rPr/>
              <a:t>is</a:t>
            </a:r>
            <a:r>
              <a:rPr/>
              <a:t> </a:t>
            </a:r>
            <a:r>
              <a:rPr/>
              <a:t>most</a:t>
            </a:r>
            <a:r>
              <a:rPr/>
              <a:t> </a:t>
            </a:r>
            <a:r>
              <a:rPr/>
              <a:t>definitely</a:t>
            </a:r>
            <a:r>
              <a:rPr/>
              <a:t> </a:t>
            </a:r>
            <a:r>
              <a:rPr/>
              <a:t>not</a:t>
            </a:r>
            <a:r>
              <a:rPr/>
              <a:t> </a:t>
            </a:r>
            <a:r>
              <a:rPr/>
              <a:t>true,</a:t>
            </a:r>
            <a:r>
              <a:rPr/>
              <a:t> </a:t>
            </a:r>
            <a:r>
              <a:rPr/>
              <a:t>but</a:t>
            </a:r>
            <a:r>
              <a:rPr/>
              <a:t> </a:t>
            </a:r>
            <a:r>
              <a:rPr/>
              <a:t>I</a:t>
            </a:r>
            <a:r>
              <a:rPr/>
              <a:t> </a:t>
            </a:r>
            <a:r>
              <a:rPr/>
              <a:t>will</a:t>
            </a:r>
            <a:r>
              <a:rPr/>
              <a:t> </a:t>
            </a:r>
            <a:r>
              <a:rPr/>
              <a:t>not</a:t>
            </a:r>
            <a:r>
              <a:rPr/>
              <a:t> </a:t>
            </a:r>
            <a:r>
              <a:rPr/>
              <a:t>disabuse</a:t>
            </a:r>
            <a:r>
              <a:rPr/>
              <a:t> </a:t>
            </a:r>
            <a:r>
              <a:rPr/>
              <a:t>anyone</a:t>
            </a:r>
            <a:r>
              <a:rPr/>
              <a:t> </a:t>
            </a:r>
            <a:r>
              <a:rPr/>
              <a:t>of</a:t>
            </a:r>
            <a:r>
              <a:rPr/>
              <a:t> </a:t>
            </a:r>
            <a:r>
              <a:rPr/>
              <a:t>that</a:t>
            </a:r>
            <a:r>
              <a:rPr/>
              <a:t> </a:t>
            </a:r>
            <a:r>
              <a:rPr/>
              <a:t>false</a:t>
            </a:r>
            <a:r>
              <a:rPr/>
              <a:t> </a:t>
            </a:r>
            <a:r>
              <a:rPr/>
              <a:t>assumption.</a:t>
            </a:r>
          </a:p>
          <a:p>
            <a:pPr lvl="0" marL="0" indent="0">
              <a:buNone/>
            </a:pPr>
          </a:p>
          <a:p>
            <a:pPr lvl="0" marL="0" indent="0">
              <a:buNone/>
            </a:pPr>
            <a:r>
              <a:rPr/>
              <a:t>Don’t</a:t>
            </a:r>
            <a:r>
              <a:rPr/>
              <a:t> </a:t>
            </a:r>
            <a:r>
              <a:rPr/>
              <a:t>volunteer</a:t>
            </a:r>
            <a:r>
              <a:rPr/>
              <a:t> </a:t>
            </a:r>
            <a:r>
              <a:rPr/>
              <a:t>for</a:t>
            </a:r>
            <a:r>
              <a:rPr/>
              <a:t> </a:t>
            </a:r>
            <a:r>
              <a:rPr/>
              <a:t>something</a:t>
            </a:r>
            <a:r>
              <a:rPr/>
              <a:t> </a:t>
            </a:r>
            <a:r>
              <a:rPr/>
              <a:t>and</a:t>
            </a:r>
            <a:r>
              <a:rPr/>
              <a:t> </a:t>
            </a:r>
            <a:r>
              <a:rPr/>
              <a:t>then</a:t>
            </a:r>
            <a:r>
              <a:rPr/>
              <a:t> </a:t>
            </a:r>
            <a:r>
              <a:rPr/>
              <a:t>do</a:t>
            </a:r>
            <a:r>
              <a:rPr/>
              <a:t> </a:t>
            </a:r>
            <a:r>
              <a:rPr/>
              <a:t>a</a:t>
            </a:r>
            <a:r>
              <a:rPr/>
              <a:t> </a:t>
            </a:r>
            <a:r>
              <a:rPr/>
              <a:t>lousy</a:t>
            </a:r>
            <a:r>
              <a:rPr/>
              <a:t> </a:t>
            </a:r>
            <a:r>
              <a:rPr/>
              <a:t>job.</a:t>
            </a:r>
            <a:r>
              <a:rPr/>
              <a:t> </a:t>
            </a:r>
            <a:r>
              <a:rPr/>
              <a:t>You’ll</a:t>
            </a:r>
            <a:r>
              <a:rPr/>
              <a:t> </a:t>
            </a:r>
            <a:r>
              <a:rPr/>
              <a:t>get</a:t>
            </a:r>
            <a:r>
              <a:rPr/>
              <a:t> </a:t>
            </a:r>
            <a:r>
              <a:rPr/>
              <a:t>a</a:t>
            </a:r>
            <a:r>
              <a:rPr/>
              <a:t> </a:t>
            </a:r>
            <a:r>
              <a:rPr/>
              <a:t>lot</a:t>
            </a:r>
            <a:r>
              <a:rPr/>
              <a:t> </a:t>
            </a:r>
            <a:r>
              <a:rPr/>
              <a:t>of</a:t>
            </a:r>
            <a:r>
              <a:rPr/>
              <a:t> </a:t>
            </a:r>
            <a:r>
              <a:rPr/>
              <a:t>negative</a:t>
            </a:r>
            <a:r>
              <a:rPr/>
              <a:t> </a:t>
            </a:r>
            <a:r>
              <a:rPr/>
              <a:t>publicity.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confused</a:t>
            </a:r>
            <a:r>
              <a:rPr/>
              <a:t> </a:t>
            </a:r>
            <a:r>
              <a:rPr/>
              <a:t>by</a:t>
            </a:r>
            <a:r>
              <a:rPr/>
              <a:t> </a:t>
            </a:r>
            <a:r>
              <a:rPr/>
              <a:t>Web</a:t>
            </a:r>
            <a:r>
              <a:rPr/>
              <a:t> </a:t>
            </a:r>
            <a:r>
              <a:rPr/>
              <a:t>2.0,</a:t>
            </a:r>
            <a:r>
              <a:rPr/>
              <a:t> </a:t>
            </a:r>
            <a:r>
              <a:rPr/>
              <a:t>I</a:t>
            </a:r>
            <a:r>
              <a:rPr/>
              <a:t> </a:t>
            </a:r>
            <a:r>
              <a:rPr/>
              <a:t>am</a:t>
            </a:r>
            <a:r>
              <a:rPr/>
              <a:t> </a:t>
            </a:r>
            <a:r>
              <a:rPr/>
              <a:t>too.</a:t>
            </a:r>
            <a:r>
              <a:rPr/>
              <a:t> </a:t>
            </a:r>
            <a:r>
              <a:rPr/>
              <a:t>It</a:t>
            </a:r>
            <a:r>
              <a:rPr/>
              <a:t> </a:t>
            </a:r>
            <a:r>
              <a:rPr/>
              <a:t>is</a:t>
            </a:r>
            <a:r>
              <a:rPr/>
              <a:t> </a:t>
            </a:r>
            <a:r>
              <a:rPr/>
              <a:t>a</a:t>
            </a:r>
            <a:r>
              <a:rPr/>
              <a:t> </a:t>
            </a:r>
            <a:r>
              <a:rPr/>
              <a:t>hectic</a:t>
            </a:r>
            <a:r>
              <a:rPr/>
              <a:t> </a:t>
            </a:r>
            <a:r>
              <a:rPr/>
              <a:t>game</a:t>
            </a:r>
            <a:r>
              <a:rPr/>
              <a:t> </a:t>
            </a:r>
            <a:r>
              <a:rPr/>
              <a:t>of</a:t>
            </a:r>
            <a:r>
              <a:rPr/>
              <a:t> </a:t>
            </a:r>
            <a:r>
              <a:rPr/>
              <a:t>musical</a:t>
            </a:r>
            <a:r>
              <a:rPr/>
              <a:t> </a:t>
            </a:r>
            <a:r>
              <a:rPr/>
              <a:t>chairs</a:t>
            </a:r>
            <a:r>
              <a:rPr/>
              <a:t> </a:t>
            </a:r>
            <a:r>
              <a:rPr/>
              <a:t>(is</a:t>
            </a:r>
            <a:r>
              <a:rPr/>
              <a:t> </a:t>
            </a:r>
            <a:r>
              <a:rPr/>
              <a:t>Google+</a:t>
            </a:r>
            <a:r>
              <a:rPr/>
              <a:t> </a:t>
            </a:r>
            <a:r>
              <a:rPr/>
              <a:t>going</a:t>
            </a:r>
            <a:r>
              <a:rPr/>
              <a:t> </a:t>
            </a:r>
            <a:r>
              <a:rPr/>
              <a:t>to</a:t>
            </a:r>
            <a:r>
              <a:rPr/>
              <a:t> </a:t>
            </a:r>
            <a:r>
              <a:rPr/>
              <a:t>replace</a:t>
            </a:r>
            <a:r>
              <a:rPr/>
              <a:t> </a:t>
            </a:r>
            <a:r>
              <a:rPr/>
              <a:t>Facebook?)</a:t>
            </a:r>
            <a:r>
              <a:rPr/>
              <a:t> </a:t>
            </a:r>
            <a:r>
              <a:rPr/>
              <a:t>and</a:t>
            </a:r>
            <a:r>
              <a:rPr/>
              <a:t> </a:t>
            </a:r>
            <a:r>
              <a:rPr/>
              <a:t>every</a:t>
            </a:r>
            <a:r>
              <a:rPr/>
              <a:t> </a:t>
            </a:r>
            <a:r>
              <a:rPr/>
              <a:t>new</a:t>
            </a:r>
            <a:r>
              <a:rPr/>
              <a:t> </a:t>
            </a:r>
            <a:r>
              <a:rPr/>
              <a:t>Web</a:t>
            </a:r>
            <a:r>
              <a:rPr/>
              <a:t> </a:t>
            </a:r>
            <a:r>
              <a:rPr/>
              <a:t>2.0</a:t>
            </a:r>
            <a:r>
              <a:rPr/>
              <a:t> </a:t>
            </a:r>
            <a:r>
              <a:rPr/>
              <a:t>tool</a:t>
            </a:r>
            <a:r>
              <a:rPr/>
              <a:t> </a:t>
            </a:r>
            <a:r>
              <a:rPr/>
              <a:t>touts</a:t>
            </a:r>
            <a:r>
              <a:rPr/>
              <a:t> </a:t>
            </a:r>
            <a:r>
              <a:rPr/>
              <a:t>its</a:t>
            </a:r>
            <a:r>
              <a:rPr/>
              <a:t> </a:t>
            </a:r>
            <a:r>
              <a:rPr/>
              <a:t>special</a:t>
            </a:r>
            <a:r>
              <a:rPr/>
              <a:t> </a:t>
            </a:r>
            <a:r>
              <a:rPr/>
              <a:t>unique</a:t>
            </a:r>
            <a:r>
              <a:rPr/>
              <a:t> </a:t>
            </a:r>
            <a:r>
              <a:rPr/>
              <a:t>features.</a:t>
            </a:r>
            <a:r>
              <a:rPr/>
              <a:t> </a:t>
            </a:r>
            <a:r>
              <a:rPr/>
              <a:t>In</a:t>
            </a:r>
            <a:r>
              <a:rPr/>
              <a:t> </a:t>
            </a:r>
            <a:r>
              <a:rPr/>
              <a:t>essence,</a:t>
            </a:r>
            <a:r>
              <a:rPr/>
              <a:t> </a:t>
            </a:r>
            <a:r>
              <a:rPr/>
              <a:t>Web</a:t>
            </a:r>
            <a:r>
              <a:rPr/>
              <a:t> </a:t>
            </a:r>
            <a:r>
              <a:rPr/>
              <a:t>2.0</a:t>
            </a:r>
            <a:r>
              <a:rPr/>
              <a:t> </a:t>
            </a:r>
            <a:r>
              <a:rPr/>
              <a:t>refers</a:t>
            </a:r>
            <a:r>
              <a:rPr/>
              <a:t> </a:t>
            </a:r>
            <a:r>
              <a:rPr/>
              <a:t>to</a:t>
            </a:r>
            <a:r>
              <a:rPr/>
              <a:t> </a:t>
            </a:r>
            <a:r>
              <a:rPr/>
              <a:t>a</a:t>
            </a:r>
            <a:r>
              <a:rPr/>
              <a:t> </a:t>
            </a:r>
            <a:r>
              <a:rPr/>
              <a:t>class</a:t>
            </a:r>
            <a:r>
              <a:rPr/>
              <a:t> </a:t>
            </a:r>
            <a:r>
              <a:rPr/>
              <a:t>of</a:t>
            </a:r>
            <a:r>
              <a:rPr/>
              <a:t> </a:t>
            </a:r>
            <a:r>
              <a:rPr/>
              <a:t>new</a:t>
            </a:r>
            <a:r>
              <a:rPr/>
              <a:t> </a:t>
            </a:r>
            <a:r>
              <a:rPr/>
              <a:t>tools</a:t>
            </a:r>
            <a:r>
              <a:rPr/>
              <a:t> </a:t>
            </a:r>
            <a:r>
              <a:rPr/>
              <a:t>for</a:t>
            </a:r>
            <a:r>
              <a:rPr/>
              <a:t> </a:t>
            </a:r>
            <a:r>
              <a:rPr/>
              <a:t>creating</a:t>
            </a:r>
            <a:r>
              <a:rPr/>
              <a:t> </a:t>
            </a:r>
            <a:r>
              <a:rPr/>
              <a:t>and</a:t>
            </a:r>
            <a:r>
              <a:rPr/>
              <a:t> </a:t>
            </a:r>
            <a:r>
              <a:rPr/>
              <a:t>sharing</a:t>
            </a:r>
            <a:r>
              <a:rPr/>
              <a:t> </a:t>
            </a:r>
            <a:r>
              <a:rPr/>
              <a:t>information</a:t>
            </a:r>
            <a:r>
              <a:rPr/>
              <a:t> </a:t>
            </a:r>
            <a:r>
              <a:rPr/>
              <a:t>on</a:t>
            </a:r>
            <a:r>
              <a:rPr/>
              <a:t> </a:t>
            </a:r>
            <a:r>
              <a:rPr/>
              <a:t>the</a:t>
            </a:r>
            <a:r>
              <a:rPr/>
              <a:t> </a:t>
            </a:r>
            <a:r>
              <a:rPr/>
              <a:t>Internet.</a:t>
            </a:r>
            <a:r>
              <a:rPr/>
              <a:t> </a:t>
            </a:r>
            <a:r>
              <a:rPr/>
              <a:t>Web</a:t>
            </a:r>
            <a:r>
              <a:rPr/>
              <a:t> </a:t>
            </a:r>
            <a:r>
              <a:rPr/>
              <a:t>2.0</a:t>
            </a:r>
            <a:r>
              <a:rPr/>
              <a:t> </a:t>
            </a:r>
            <a:r>
              <a:rPr/>
              <a:t>offers</a:t>
            </a:r>
            <a:r>
              <a:rPr/>
              <a:t> </a:t>
            </a:r>
            <a:r>
              <a:rPr/>
              <a:t>relative</a:t>
            </a:r>
            <a:r>
              <a:rPr/>
              <a:t> </a:t>
            </a:r>
            <a:r>
              <a:rPr/>
              <a:t>ease</a:t>
            </a:r>
            <a:r>
              <a:rPr/>
              <a:t> </a:t>
            </a:r>
            <a:r>
              <a:rPr/>
              <a:t>in</a:t>
            </a:r>
            <a:r>
              <a:rPr/>
              <a:t> </a:t>
            </a:r>
            <a:r>
              <a:rPr/>
              <a:t>creating</a:t>
            </a:r>
            <a:r>
              <a:rPr/>
              <a:t> </a:t>
            </a:r>
            <a:r>
              <a:rPr/>
              <a:t>and</a:t>
            </a:r>
            <a:r>
              <a:rPr/>
              <a:t> </a:t>
            </a:r>
            <a:r>
              <a:rPr/>
              <a:t>publishing</a:t>
            </a:r>
            <a:r>
              <a:rPr/>
              <a:t> </a:t>
            </a:r>
            <a:r>
              <a:rPr/>
              <a:t>information.</a:t>
            </a:r>
            <a:r>
              <a:rPr/>
              <a:t> </a:t>
            </a:r>
            <a:r>
              <a:rPr/>
              <a:t>Web</a:t>
            </a:r>
            <a:r>
              <a:rPr/>
              <a:t> </a:t>
            </a:r>
            <a:r>
              <a:rPr/>
              <a:t>2.0</a:t>
            </a:r>
            <a:r>
              <a:rPr/>
              <a:t> </a:t>
            </a:r>
            <a:r>
              <a:rPr/>
              <a:t>also</a:t>
            </a:r>
            <a:r>
              <a:rPr/>
              <a:t> </a:t>
            </a:r>
            <a:r>
              <a:rPr/>
              <a:t>makes</a:t>
            </a:r>
            <a:r>
              <a:rPr/>
              <a:t> </a:t>
            </a:r>
            <a:r>
              <a:rPr/>
              <a:t>it</a:t>
            </a:r>
            <a:r>
              <a:rPr/>
              <a:t> </a:t>
            </a:r>
            <a:r>
              <a:rPr/>
              <a:t>easy</a:t>
            </a:r>
            <a:r>
              <a:rPr/>
              <a:t> </a:t>
            </a:r>
            <a:r>
              <a:rPr/>
              <a:t>for</a:t>
            </a:r>
            <a:r>
              <a:rPr/>
              <a:t> </a:t>
            </a:r>
            <a:r>
              <a:rPr/>
              <a:t>others</a:t>
            </a:r>
            <a:r>
              <a:rPr/>
              <a:t> </a:t>
            </a:r>
            <a:r>
              <a:rPr/>
              <a:t>to</a:t>
            </a:r>
            <a:r>
              <a:rPr/>
              <a:t> </a:t>
            </a:r>
            <a:r>
              <a:rPr/>
              <a:t>comment</a:t>
            </a:r>
            <a:r>
              <a:rPr/>
              <a:t> </a:t>
            </a:r>
            <a:r>
              <a:rPr/>
              <a:t>on</a:t>
            </a:r>
            <a:r>
              <a:rPr/>
              <a:t> </a:t>
            </a:r>
            <a:r>
              <a:rPr/>
              <a:t>and</a:t>
            </a:r>
            <a:r>
              <a:rPr/>
              <a:t> </a:t>
            </a:r>
            <a:r>
              <a:rPr/>
              <a:t>enhance</a:t>
            </a:r>
            <a:r>
              <a:rPr/>
              <a:t> </a:t>
            </a:r>
            <a:r>
              <a:rPr/>
              <a:t>the</a:t>
            </a:r>
            <a:r>
              <a:rPr/>
              <a:t> </a:t>
            </a:r>
            <a:r>
              <a:rPr/>
              <a:t>material</a:t>
            </a:r>
            <a:r>
              <a:rPr/>
              <a:t> </a:t>
            </a:r>
            <a:r>
              <a:rPr/>
              <a:t>that</a:t>
            </a:r>
            <a:r>
              <a:rPr/>
              <a:t> </a:t>
            </a:r>
            <a:r>
              <a:rPr/>
              <a:t>you</a:t>
            </a:r>
            <a:r>
              <a:rPr/>
              <a:t> </a:t>
            </a:r>
            <a:r>
              <a:rPr/>
              <a:t>publish.</a:t>
            </a:r>
          </a:p>
          <a:p>
            <a:pPr lvl="0" marL="0" indent="0">
              <a:buNone/>
            </a:pPr>
          </a:p>
          <a:p>
            <a:pPr lvl="0" marL="0" indent="0">
              <a:buNone/>
            </a:pPr>
            <a:r>
              <a:rPr/>
              <a:t>Around</a:t>
            </a:r>
            <a:r>
              <a:rPr/>
              <a:t> </a:t>
            </a:r>
            <a:r>
              <a:rPr/>
              <a:t>the</a:t>
            </a:r>
            <a:r>
              <a:rPr/>
              <a:t> </a:t>
            </a:r>
            <a:r>
              <a:rPr/>
              <a:t>turn</a:t>
            </a:r>
            <a:r>
              <a:rPr/>
              <a:t> </a:t>
            </a:r>
            <a:r>
              <a:rPr/>
              <a:t>of</a:t>
            </a:r>
            <a:r>
              <a:rPr/>
              <a:t> </a:t>
            </a:r>
            <a:r>
              <a:rPr/>
              <a:t>the</a:t>
            </a:r>
            <a:r>
              <a:rPr/>
              <a:t> </a:t>
            </a:r>
            <a:r>
              <a:rPr/>
              <a:t>century,</a:t>
            </a:r>
            <a:r>
              <a:rPr/>
              <a:t> </a:t>
            </a:r>
            <a:r>
              <a:rPr/>
              <a:t>the</a:t>
            </a:r>
            <a:r>
              <a:rPr/>
              <a:t> </a:t>
            </a:r>
            <a:r>
              <a:rPr/>
              <a:t>Internet</a:t>
            </a:r>
            <a:r>
              <a:rPr/>
              <a:t> </a:t>
            </a:r>
            <a:r>
              <a:rPr/>
              <a:t>got</a:t>
            </a:r>
            <a:r>
              <a:rPr/>
              <a:t> </a:t>
            </a:r>
            <a:r>
              <a:rPr/>
              <a:t>a</a:t>
            </a:r>
            <a:r>
              <a:rPr/>
              <a:t> </a:t>
            </a:r>
            <a:r>
              <a:rPr/>
              <a:t>lot</a:t>
            </a:r>
            <a:r>
              <a:rPr/>
              <a:t> </a:t>
            </a:r>
            <a:r>
              <a:rPr/>
              <a:t>more</a:t>
            </a:r>
            <a:r>
              <a:rPr/>
              <a:t> </a:t>
            </a:r>
            <a:r>
              <a:rPr/>
              <a:t>interactive,</a:t>
            </a:r>
            <a:r>
              <a:rPr/>
              <a:t> </a:t>
            </a:r>
            <a:r>
              <a:rPr/>
              <a:t>and</a:t>
            </a:r>
            <a:r>
              <a:rPr/>
              <a:t> </a:t>
            </a:r>
            <a:r>
              <a:rPr/>
              <a:t>you</a:t>
            </a:r>
            <a:r>
              <a:rPr/>
              <a:t> </a:t>
            </a:r>
            <a:r>
              <a:rPr/>
              <a:t>will</a:t>
            </a:r>
            <a:r>
              <a:rPr/>
              <a:t> </a:t>
            </a:r>
            <a:r>
              <a:rPr/>
              <a:t>find</a:t>
            </a:r>
            <a:r>
              <a:rPr/>
              <a:t> </a:t>
            </a:r>
            <a:r>
              <a:rPr/>
              <a:t>communities</a:t>
            </a:r>
            <a:r>
              <a:rPr/>
              <a:t> </a:t>
            </a:r>
            <a:r>
              <a:rPr/>
              <a:t>that</a:t>
            </a:r>
            <a:r>
              <a:rPr/>
              <a:t> </a:t>
            </a:r>
            <a:r>
              <a:rPr/>
              <a:t>develop</a:t>
            </a:r>
            <a:r>
              <a:rPr/>
              <a:t> </a:t>
            </a:r>
            <a:r>
              <a:rPr/>
              <a:t>content</a:t>
            </a:r>
            <a:r>
              <a:rPr/>
              <a:t> </a:t>
            </a:r>
            <a:r>
              <a:rPr/>
              <a:t>collectively</a:t>
            </a:r>
            <a:r>
              <a:rPr/>
              <a:t> </a:t>
            </a:r>
            <a:r>
              <a:rPr/>
              <a:t>rather</a:t>
            </a:r>
            <a:r>
              <a:rPr/>
              <a:t> </a:t>
            </a:r>
            <a:r>
              <a:rPr/>
              <a:t>than</a:t>
            </a:r>
            <a:r>
              <a:rPr/>
              <a:t> </a:t>
            </a:r>
            <a:r>
              <a:rPr/>
              <a:t>a</a:t>
            </a:r>
            <a:r>
              <a:rPr/>
              <a:t> </a:t>
            </a:r>
            <a:r>
              <a:rPr/>
              <a:t>solo</a:t>
            </a:r>
            <a:r>
              <a:rPr/>
              <a:t> </a:t>
            </a:r>
            <a:r>
              <a:rPr/>
              <a:t>author</a:t>
            </a:r>
            <a:r>
              <a:rPr/>
              <a:t> </a:t>
            </a:r>
            <a:r>
              <a:rPr/>
              <a:t>putting</a:t>
            </a:r>
            <a:r>
              <a:rPr/>
              <a:t> </a:t>
            </a:r>
            <a:r>
              <a:rPr/>
              <a:t>up</a:t>
            </a:r>
            <a:r>
              <a:rPr/>
              <a:t> </a:t>
            </a:r>
            <a:r>
              <a:rPr/>
              <a:t>a</a:t>
            </a:r>
            <a:r>
              <a:rPr/>
              <a:t> </a:t>
            </a:r>
            <a:r>
              <a:rPr/>
              <a:t>series</a:t>
            </a:r>
            <a:r>
              <a:rPr/>
              <a:t> </a:t>
            </a:r>
            <a:r>
              <a:rPr/>
              <a:t>of</a:t>
            </a:r>
            <a:r>
              <a:rPr/>
              <a:t> </a:t>
            </a:r>
            <a:r>
              <a:rPr/>
              <a:t>articles.</a:t>
            </a:r>
          </a:p>
          <a:p>
            <a:pPr lvl="0" marL="0" indent="0">
              <a:buNone/>
            </a:pPr>
          </a:p>
          <a:p>
            <a:pPr lvl="0" marL="0" indent="0">
              <a:buNone/>
            </a:pPr>
            <a:r>
              <a:rPr/>
              <a:t>These</a:t>
            </a:r>
            <a:r>
              <a:rPr/>
              <a:t> </a:t>
            </a:r>
            <a:r>
              <a:rPr/>
              <a:t>new</a:t>
            </a:r>
            <a:r>
              <a:rPr/>
              <a:t> </a:t>
            </a:r>
            <a:r>
              <a:rPr/>
              <a:t>approaches</a:t>
            </a:r>
            <a:r>
              <a:rPr/>
              <a:t> </a:t>
            </a:r>
            <a:r>
              <a:rPr/>
              <a:t>offer</a:t>
            </a:r>
            <a:r>
              <a:rPr/>
              <a:t> </a:t>
            </a:r>
            <a:r>
              <a:rPr/>
              <a:t>a</a:t>
            </a:r>
            <a:r>
              <a:rPr/>
              <a:t> </a:t>
            </a:r>
            <a:r>
              <a:rPr/>
              <a:t>sense</a:t>
            </a:r>
            <a:r>
              <a:rPr/>
              <a:t> </a:t>
            </a:r>
            <a:r>
              <a:rPr/>
              <a:t>of</a:t>
            </a:r>
            <a:r>
              <a:rPr/>
              <a:t> </a:t>
            </a:r>
            <a:r>
              <a:rPr/>
              <a:t>immediacy,</a:t>
            </a:r>
            <a:r>
              <a:rPr/>
              <a:t> </a:t>
            </a:r>
            <a:r>
              <a:rPr/>
              <a:t>but</a:t>
            </a:r>
            <a:r>
              <a:rPr/>
              <a:t> </a:t>
            </a:r>
            <a:r>
              <a:rPr/>
              <a:t>I</a:t>
            </a:r>
            <a:r>
              <a:rPr/>
              <a:t> </a:t>
            </a:r>
            <a:r>
              <a:rPr/>
              <a:t>find</a:t>
            </a:r>
            <a:r>
              <a:rPr/>
              <a:t> </a:t>
            </a:r>
            <a:r>
              <a:rPr/>
              <a:t>that</a:t>
            </a:r>
            <a:r>
              <a:rPr/>
              <a:t> </a:t>
            </a:r>
            <a:r>
              <a:rPr/>
              <a:t>they,</a:t>
            </a:r>
            <a:r>
              <a:rPr/>
              <a:t> </a:t>
            </a:r>
            <a:r>
              <a:rPr/>
              <a:t>at</a:t>
            </a:r>
            <a:r>
              <a:rPr/>
              <a:t> </a:t>
            </a:r>
            <a:r>
              <a:rPr/>
              <a:t>the</a:t>
            </a:r>
            <a:r>
              <a:rPr/>
              <a:t> </a:t>
            </a:r>
            <a:r>
              <a:rPr/>
              <a:t>same</a:t>
            </a:r>
            <a:r>
              <a:rPr/>
              <a:t> </a:t>
            </a:r>
            <a:r>
              <a:rPr/>
              <a:t>time,</a:t>
            </a:r>
            <a:r>
              <a:rPr/>
              <a:t> </a:t>
            </a:r>
            <a:r>
              <a:rPr/>
              <a:t>offer</a:t>
            </a:r>
            <a:r>
              <a:rPr/>
              <a:t> </a:t>
            </a:r>
            <a:r>
              <a:rPr/>
              <a:t>a</a:t>
            </a:r>
            <a:r>
              <a:rPr/>
              <a:t> </a:t>
            </a:r>
            <a:r>
              <a:rPr/>
              <a:t>lack</a:t>
            </a:r>
            <a:r>
              <a:rPr/>
              <a:t> </a:t>
            </a:r>
            <a:r>
              <a:rPr/>
              <a:t>of</a:t>
            </a:r>
            <a:r>
              <a:rPr/>
              <a:t> </a:t>
            </a:r>
            <a:r>
              <a:rPr/>
              <a:t>permanence.</a:t>
            </a:r>
            <a:r>
              <a:rPr/>
              <a:t> </a:t>
            </a:r>
            <a:r>
              <a:rPr/>
              <a:t>But</a:t>
            </a:r>
            <a:r>
              <a:rPr/>
              <a:t> </a:t>
            </a:r>
            <a:r>
              <a:rPr/>
              <a:t>lots</a:t>
            </a:r>
            <a:r>
              <a:rPr/>
              <a:t> </a:t>
            </a:r>
            <a:r>
              <a:rPr/>
              <a:t>of</a:t>
            </a:r>
            <a:r>
              <a:rPr/>
              <a:t> </a:t>
            </a:r>
            <a:r>
              <a:rPr/>
              <a:t>people</a:t>
            </a:r>
            <a:r>
              <a:rPr/>
              <a:t> </a:t>
            </a:r>
            <a:r>
              <a:rPr/>
              <a:t>have</a:t>
            </a:r>
            <a:r>
              <a:rPr/>
              <a:t> </a:t>
            </a:r>
            <a:r>
              <a:rPr/>
              <a:t>gotten</a:t>
            </a:r>
            <a:r>
              <a:rPr/>
              <a:t> </a:t>
            </a:r>
            <a:r>
              <a:rPr/>
              <a:t>good</a:t>
            </a:r>
            <a:r>
              <a:rPr/>
              <a:t> </a:t>
            </a:r>
            <a:r>
              <a:rPr/>
              <a:t>mileage</a:t>
            </a:r>
            <a:r>
              <a:rPr/>
              <a:t> </a:t>
            </a:r>
            <a:r>
              <a:rPr/>
              <a:t>out</a:t>
            </a:r>
            <a:r>
              <a:rPr/>
              <a:t> </a:t>
            </a:r>
            <a:r>
              <a:rPr/>
              <a:t>of</a:t>
            </a:r>
            <a:r>
              <a:rPr/>
              <a:t> </a:t>
            </a:r>
            <a:r>
              <a:rPr/>
              <a:t>these</a:t>
            </a:r>
            <a:r>
              <a:rPr/>
              <a:t> </a:t>
            </a:r>
            <a:r>
              <a:rPr/>
              <a:t>social</a:t>
            </a:r>
            <a:r>
              <a:rPr/>
              <a:t> </a:t>
            </a:r>
            <a:r>
              <a:rPr/>
              <a:t>media</a:t>
            </a:r>
            <a:r>
              <a:rPr/>
              <a:t> </a:t>
            </a:r>
            <a:r>
              <a:rPr/>
              <a:t>sites.</a:t>
            </a:r>
          </a:p>
          <a:p>
            <a:pPr lvl="0" marL="0" indent="0">
              <a:buNone/>
            </a:pPr>
          </a:p>
          <a:p>
            <a:pPr lvl="0" marL="0" indent="0">
              <a:buNone/>
            </a:pPr>
            <a:r>
              <a:rPr/>
              <a:t>There</a:t>
            </a:r>
            <a:r>
              <a:rPr/>
              <a:t> </a:t>
            </a:r>
            <a:r>
              <a:rPr/>
              <a:t>is</a:t>
            </a:r>
            <a:r>
              <a:rPr/>
              <a:t> </a:t>
            </a:r>
            <a:r>
              <a:rPr/>
              <a:t>a</a:t>
            </a:r>
            <a:r>
              <a:rPr/>
              <a:t> </a:t>
            </a:r>
            <a:r>
              <a:rPr/>
              <a:t>lot</a:t>
            </a:r>
            <a:r>
              <a:rPr/>
              <a:t> </a:t>
            </a:r>
            <a:r>
              <a:rPr/>
              <a:t>of</a:t>
            </a:r>
            <a:r>
              <a:rPr/>
              <a:t> </a:t>
            </a:r>
            <a:r>
              <a:rPr/>
              <a:t>insipid</a:t>
            </a:r>
            <a:r>
              <a:rPr/>
              <a:t> </a:t>
            </a:r>
            <a:r>
              <a:rPr/>
              <a:t>stuff</a:t>
            </a:r>
            <a:r>
              <a:rPr/>
              <a:t> </a:t>
            </a:r>
            <a:r>
              <a:rPr/>
              <a:t>on</a:t>
            </a:r>
            <a:r>
              <a:rPr/>
              <a:t> </a:t>
            </a:r>
            <a:r>
              <a:rPr/>
              <a:t>social</a:t>
            </a:r>
            <a:r>
              <a:rPr/>
              <a:t> </a:t>
            </a:r>
            <a:r>
              <a:rPr/>
              <a:t>media,</a:t>
            </a:r>
            <a:r>
              <a:rPr/>
              <a:t> </a:t>
            </a:r>
            <a:r>
              <a:rPr/>
              <a:t>but</a:t>
            </a:r>
            <a:r>
              <a:rPr/>
              <a:t> </a:t>
            </a:r>
            <a:r>
              <a:rPr/>
              <a:t>that</a:t>
            </a:r>
            <a:r>
              <a:rPr/>
              <a:t> </a:t>
            </a:r>
            <a:r>
              <a:rPr/>
              <a:t>should</a:t>
            </a:r>
            <a:r>
              <a:rPr/>
              <a:t> </a:t>
            </a:r>
            <a:r>
              <a:rPr/>
              <a:t>not</a:t>
            </a:r>
            <a:r>
              <a:rPr/>
              <a:t> </a:t>
            </a:r>
            <a:r>
              <a:rPr/>
              <a:t>scare</a:t>
            </a:r>
            <a:r>
              <a:rPr/>
              <a:t> </a:t>
            </a:r>
            <a:r>
              <a:rPr/>
              <a:t>you</a:t>
            </a:r>
            <a:r>
              <a:rPr/>
              <a:t> </a:t>
            </a:r>
            <a:r>
              <a:rPr/>
              <a:t>away.</a:t>
            </a:r>
            <a:r>
              <a:rPr/>
              <a:t> </a:t>
            </a:r>
            <a:r>
              <a:rPr/>
              <a:t>A</a:t>
            </a:r>
            <a:r>
              <a:rPr/>
              <a:t> </a:t>
            </a:r>
            <a:r>
              <a:rPr/>
              <a:t>lot</a:t>
            </a:r>
            <a:r>
              <a:rPr/>
              <a:t> </a:t>
            </a:r>
            <a:r>
              <a:rPr/>
              <a:t>of</a:t>
            </a:r>
            <a:r>
              <a:rPr/>
              <a:t> </a:t>
            </a:r>
            <a:r>
              <a:rPr/>
              <a:t>people</a:t>
            </a:r>
            <a:r>
              <a:rPr/>
              <a:t> </a:t>
            </a:r>
            <a:r>
              <a:rPr/>
              <a:t>are</a:t>
            </a:r>
            <a:r>
              <a:rPr/>
              <a:t> </a:t>
            </a:r>
            <a:r>
              <a:rPr/>
              <a:t>using</a:t>
            </a:r>
            <a:r>
              <a:rPr/>
              <a:t> </a:t>
            </a:r>
            <a:r>
              <a:rPr/>
              <a:t>social</a:t>
            </a:r>
            <a:r>
              <a:rPr/>
              <a:t> </a:t>
            </a:r>
            <a:r>
              <a:rPr/>
              <a:t>media</a:t>
            </a:r>
            <a:r>
              <a:rPr/>
              <a:t> </a:t>
            </a:r>
            <a:r>
              <a:rPr/>
              <a:t>effectively</a:t>
            </a:r>
            <a:r>
              <a:rPr/>
              <a:t> </a:t>
            </a:r>
            <a:r>
              <a:rPr/>
              <a:t>to</a:t>
            </a:r>
            <a:r>
              <a:rPr/>
              <a:t> </a:t>
            </a:r>
            <a:r>
              <a:rPr/>
              <a:t>make</a:t>
            </a:r>
            <a:r>
              <a:rPr/>
              <a:t> </a:t>
            </a:r>
            <a:r>
              <a:rPr/>
              <a:t>a</a:t>
            </a:r>
            <a:r>
              <a:rPr/>
              <a:t> </a:t>
            </a:r>
            <a:r>
              <a:rPr/>
              <a:t>name</a:t>
            </a:r>
            <a:r>
              <a:rPr/>
              <a:t> </a:t>
            </a:r>
            <a:r>
              <a:rPr/>
              <a:t>for</a:t>
            </a:r>
            <a:r>
              <a:rPr/>
              <a:t> </a:t>
            </a:r>
            <a:r>
              <a:rPr/>
              <a:t>themselves</a:t>
            </a:r>
            <a:r>
              <a:rPr/>
              <a:t> </a:t>
            </a:r>
            <a:r>
              <a:rPr/>
              <a:t>and</a:t>
            </a:r>
            <a:r>
              <a:rPr/>
              <a:t> </a:t>
            </a:r>
            <a:r>
              <a:rPr/>
              <a:t>to</a:t>
            </a:r>
            <a:r>
              <a:rPr/>
              <a:t> </a:t>
            </a:r>
            <a:r>
              <a:rPr/>
              <a:t>promote</a:t>
            </a:r>
            <a:r>
              <a:rPr/>
              <a:t> </a:t>
            </a:r>
            <a:r>
              <a:rPr/>
              <a:t>their</a:t>
            </a:r>
            <a:r>
              <a:rPr/>
              <a:t> </a:t>
            </a:r>
            <a:r>
              <a:rPr/>
              <a:t>works.</a:t>
            </a:r>
          </a:p>
          <a:p>
            <a:pPr lvl="0" marL="0" indent="0">
              <a:buNone/>
            </a:pPr>
          </a:p>
          <a:p>
            <a:pPr lvl="0" marL="0" indent="0">
              <a:buNone/>
            </a:pPr>
            <a:r>
              <a:rPr/>
              <a:t>Your</a:t>
            </a:r>
            <a:r>
              <a:rPr/>
              <a:t> </a:t>
            </a:r>
            <a:r>
              <a:rPr/>
              <a:t>goal,</a:t>
            </a:r>
            <a:r>
              <a:rPr/>
              <a:t> </a:t>
            </a:r>
            <a:r>
              <a:rPr/>
              <a:t>whether</a:t>
            </a:r>
            <a:r>
              <a:rPr/>
              <a:t> </a:t>
            </a:r>
            <a:r>
              <a:rPr/>
              <a:t>using</a:t>
            </a:r>
            <a:r>
              <a:rPr/>
              <a:t> </a:t>
            </a:r>
            <a:r>
              <a:rPr/>
              <a:t>Web</a:t>
            </a:r>
            <a:r>
              <a:rPr/>
              <a:t> </a:t>
            </a:r>
            <a:r>
              <a:rPr/>
              <a:t>2.0</a:t>
            </a:r>
            <a:r>
              <a:rPr/>
              <a:t> </a:t>
            </a:r>
            <a:r>
              <a:rPr/>
              <a:t>or</a:t>
            </a:r>
            <a:r>
              <a:rPr/>
              <a:t> </a:t>
            </a:r>
            <a:r>
              <a:rPr/>
              <a:t>more</a:t>
            </a:r>
            <a:r>
              <a:rPr/>
              <a:t> </a:t>
            </a:r>
            <a:r>
              <a:rPr/>
              <a:t>traditional</a:t>
            </a:r>
            <a:r>
              <a:rPr/>
              <a:t> </a:t>
            </a:r>
            <a:r>
              <a:rPr/>
              <a:t>approaches,</a:t>
            </a:r>
            <a:r>
              <a:rPr/>
              <a:t> </a:t>
            </a:r>
            <a:r>
              <a:rPr/>
              <a:t>is</a:t>
            </a:r>
            <a:r>
              <a:rPr/>
              <a:t> </a:t>
            </a:r>
            <a:r>
              <a:rPr/>
              <a:t>to</a:t>
            </a:r>
            <a:r>
              <a:rPr/>
              <a:t> </a:t>
            </a:r>
            <a:r>
              <a:rPr/>
              <a:t>build</a:t>
            </a:r>
            <a:r>
              <a:rPr/>
              <a:t> </a:t>
            </a:r>
            <a:r>
              <a:rPr/>
              <a:t>a</a:t>
            </a:r>
            <a:r>
              <a:rPr/>
              <a:t> </a:t>
            </a:r>
            <a:r>
              <a:rPr/>
              <a:t>level</a:t>
            </a:r>
            <a:r>
              <a:rPr/>
              <a:t> </a:t>
            </a:r>
            <a:r>
              <a:rPr/>
              <a:t>of</a:t>
            </a:r>
            <a:r>
              <a:rPr/>
              <a:t> </a:t>
            </a:r>
            <a:r>
              <a:rPr/>
              <a:t>familiarity</a:t>
            </a:r>
            <a:r>
              <a:rPr/>
              <a:t> </a:t>
            </a:r>
            <a:r>
              <a:rPr/>
              <a:t>with</a:t>
            </a:r>
            <a:r>
              <a:rPr/>
              <a:t> </a:t>
            </a:r>
            <a:r>
              <a:rPr/>
              <a:t>your</a:t>
            </a:r>
            <a:r>
              <a:rPr/>
              <a:t> </a:t>
            </a:r>
            <a:r>
              <a:rPr/>
              <a:t>potential</a:t>
            </a:r>
            <a:r>
              <a:rPr/>
              <a:t> </a:t>
            </a:r>
            <a:r>
              <a:rPr/>
              <a:t>customers.</a:t>
            </a:r>
            <a:r>
              <a:rPr/>
              <a:t> </a:t>
            </a:r>
            <a:r>
              <a:rPr/>
              <a:t>People</a:t>
            </a:r>
            <a:r>
              <a:rPr/>
              <a:t> </a:t>
            </a:r>
            <a:r>
              <a:rPr/>
              <a:t>don’t</a:t>
            </a:r>
            <a:r>
              <a:rPr/>
              <a:t> </a:t>
            </a:r>
            <a:r>
              <a:rPr/>
              <a:t>like</a:t>
            </a:r>
            <a:r>
              <a:rPr/>
              <a:t> </a:t>
            </a:r>
            <a:r>
              <a:rPr/>
              <a:t>to</a:t>
            </a:r>
            <a:r>
              <a:rPr/>
              <a:t> </a:t>
            </a:r>
            <a:r>
              <a:rPr/>
              <a:t>hire</a:t>
            </a:r>
            <a:r>
              <a:rPr/>
              <a:t> </a:t>
            </a:r>
            <a:r>
              <a:rPr/>
              <a:t>total</a:t>
            </a:r>
            <a:r>
              <a:rPr/>
              <a:t> </a:t>
            </a:r>
            <a:r>
              <a:rPr/>
              <a:t>strangers.</a:t>
            </a:r>
            <a:r>
              <a:rPr/>
              <a:t> </a:t>
            </a:r>
            <a:r>
              <a:rPr/>
              <a:t>Sometimes</a:t>
            </a:r>
            <a:r>
              <a:rPr/>
              <a:t> </a:t>
            </a:r>
            <a:r>
              <a:rPr/>
              <a:t>they</a:t>
            </a:r>
            <a:r>
              <a:rPr/>
              <a:t> </a:t>
            </a:r>
            <a:r>
              <a:rPr/>
              <a:t>will</a:t>
            </a:r>
            <a:r>
              <a:rPr/>
              <a:t> </a:t>
            </a:r>
            <a:r>
              <a:rPr/>
              <a:t>but</a:t>
            </a:r>
            <a:r>
              <a:rPr/>
              <a:t> </a:t>
            </a:r>
            <a:r>
              <a:rPr/>
              <a:t>it</a:t>
            </a:r>
            <a:r>
              <a:rPr/>
              <a:t> </a:t>
            </a:r>
            <a:r>
              <a:rPr/>
              <a:t>is</a:t>
            </a:r>
            <a:r>
              <a:rPr/>
              <a:t> </a:t>
            </a:r>
            <a:r>
              <a:rPr/>
              <a:t>very</a:t>
            </a:r>
            <a:r>
              <a:rPr/>
              <a:t> </a:t>
            </a:r>
            <a:r>
              <a:rPr/>
              <a:t>scary.</a:t>
            </a:r>
            <a:r>
              <a:rPr/>
              <a:t> </a:t>
            </a:r>
            <a:r>
              <a:rPr/>
              <a:t>If</a:t>
            </a:r>
            <a:r>
              <a:rPr/>
              <a:t> </a:t>
            </a:r>
            <a:r>
              <a:rPr/>
              <a:t>someone</a:t>
            </a:r>
            <a:r>
              <a:rPr/>
              <a:t> </a:t>
            </a:r>
            <a:r>
              <a:rPr/>
              <a:t>knows</a:t>
            </a:r>
            <a:r>
              <a:rPr/>
              <a:t> </a:t>
            </a:r>
            <a:r>
              <a:rPr/>
              <a:t>you</a:t>
            </a:r>
            <a:r>
              <a:rPr/>
              <a:t> </a:t>
            </a:r>
            <a:r>
              <a:rPr/>
              <a:t>because</a:t>
            </a:r>
            <a:r>
              <a:rPr/>
              <a:t> </a:t>
            </a:r>
            <a:r>
              <a:rPr/>
              <a:t>they</a:t>
            </a:r>
            <a:r>
              <a:rPr/>
              <a:t> </a:t>
            </a:r>
            <a:r>
              <a:rPr/>
              <a:t>read</a:t>
            </a:r>
            <a:r>
              <a:rPr/>
              <a:t> </a:t>
            </a:r>
            <a:r>
              <a:rPr/>
              <a:t>your</a:t>
            </a:r>
            <a:r>
              <a:rPr/>
              <a:t> </a:t>
            </a:r>
            <a:r>
              <a:rPr/>
              <a:t>blog</a:t>
            </a:r>
            <a:r>
              <a:rPr/>
              <a:t> </a:t>
            </a:r>
            <a:r>
              <a:rPr/>
              <a:t>regularly,</a:t>
            </a:r>
            <a:r>
              <a:rPr/>
              <a:t> </a:t>
            </a:r>
            <a:r>
              <a:rPr/>
              <a:t>or</a:t>
            </a:r>
            <a:r>
              <a:rPr/>
              <a:t> </a:t>
            </a:r>
            <a:r>
              <a:rPr/>
              <a:t>because</a:t>
            </a:r>
            <a:r>
              <a:rPr/>
              <a:t> </a:t>
            </a:r>
            <a:r>
              <a:rPr/>
              <a:t>they</a:t>
            </a:r>
            <a:r>
              <a:rPr/>
              <a:t> </a:t>
            </a:r>
            <a:r>
              <a:rPr/>
              <a:t>follow</a:t>
            </a:r>
            <a:r>
              <a:rPr/>
              <a:t> </a:t>
            </a:r>
            <a:r>
              <a:rPr/>
              <a:t>your</a:t>
            </a:r>
            <a:r>
              <a:rPr/>
              <a:t> </a:t>
            </a:r>
            <a:r>
              <a:rPr/>
              <a:t>Twitter</a:t>
            </a:r>
            <a:r>
              <a:rPr/>
              <a:t> </a:t>
            </a:r>
            <a:r>
              <a:rPr/>
              <a:t>feeds,</a:t>
            </a:r>
            <a:r>
              <a:rPr/>
              <a:t> </a:t>
            </a:r>
            <a:r>
              <a:rPr/>
              <a:t>that</a:t>
            </a:r>
            <a:r>
              <a:rPr/>
              <a:t> </a:t>
            </a:r>
            <a:r>
              <a:rPr/>
              <a:t>reduces</a:t>
            </a:r>
            <a:r>
              <a:rPr/>
              <a:t> </a:t>
            </a:r>
            <a:r>
              <a:rPr/>
              <a:t>the</a:t>
            </a:r>
            <a:r>
              <a:rPr/>
              <a:t> </a:t>
            </a:r>
            <a:r>
              <a:rPr/>
              <a:t>fear</a:t>
            </a:r>
            <a:r>
              <a:rPr/>
              <a:t> </a:t>
            </a:r>
            <a:r>
              <a:rPr/>
              <a:t>factor</a:t>
            </a:r>
            <a:r>
              <a:rPr/>
              <a:t> </a:t>
            </a:r>
            <a:r>
              <a:rPr/>
              <a:t>somewhat.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blogging</a:t>
            </a:r>
            <a:r>
              <a:rPr/>
              <a:t> </a:t>
            </a:r>
            <a:r>
              <a:rPr/>
              <a:t>and</a:t>
            </a:r>
            <a:r>
              <a:rPr/>
              <a:t> </a:t>
            </a:r>
            <a:r>
              <a:rPr/>
              <a:t>I</a:t>
            </a:r>
            <a:r>
              <a:rPr/>
              <a:t> </a:t>
            </a:r>
            <a:r>
              <a:rPr/>
              <a:t>see</a:t>
            </a:r>
            <a:r>
              <a:rPr/>
              <a:t> </a:t>
            </a:r>
            <a:r>
              <a:rPr/>
              <a:t>that</a:t>
            </a:r>
            <a:r>
              <a:rPr/>
              <a:t> </a:t>
            </a:r>
            <a:r>
              <a:rPr/>
              <a:t>this</a:t>
            </a:r>
            <a:r>
              <a:rPr/>
              <a:t> </a:t>
            </a:r>
            <a:r>
              <a:rPr/>
              <a:t>is</a:t>
            </a:r>
            <a:r>
              <a:rPr/>
              <a:t> </a:t>
            </a:r>
            <a:r>
              <a:rPr/>
              <a:t>one</a:t>
            </a:r>
            <a:r>
              <a:rPr/>
              <a:t> </a:t>
            </a:r>
            <a:r>
              <a:rPr/>
              <a:t>of</a:t>
            </a:r>
            <a:r>
              <a:rPr/>
              <a:t> </a:t>
            </a:r>
            <a:r>
              <a:rPr/>
              <a:t>the</a:t>
            </a:r>
            <a:r>
              <a:rPr/>
              <a:t> </a:t>
            </a:r>
            <a:r>
              <a:rPr/>
              <a:t>best</a:t>
            </a:r>
            <a:r>
              <a:rPr/>
              <a:t> </a:t>
            </a:r>
            <a:r>
              <a:rPr/>
              <a:t>approaches</a:t>
            </a:r>
            <a:r>
              <a:rPr/>
              <a:t> </a:t>
            </a:r>
            <a:r>
              <a:rPr/>
              <a:t>to</a:t>
            </a:r>
            <a:r>
              <a:rPr/>
              <a:t> </a:t>
            </a:r>
            <a:r>
              <a:rPr/>
              <a:t>get</a:t>
            </a:r>
            <a:r>
              <a:rPr/>
              <a:t> </a:t>
            </a:r>
            <a:r>
              <a:rPr/>
              <a:t>some</a:t>
            </a:r>
            <a:r>
              <a:rPr/>
              <a:t> </a:t>
            </a:r>
            <a:r>
              <a:rPr/>
              <a:t>recognition.</a:t>
            </a:r>
            <a:r>
              <a:rPr/>
              <a:t> </a:t>
            </a:r>
            <a:r>
              <a:rPr/>
              <a:t>A</a:t>
            </a:r>
            <a:r>
              <a:rPr/>
              <a:t> </a:t>
            </a:r>
            <a:r>
              <a:rPr/>
              <a:t>blog</a:t>
            </a:r>
            <a:r>
              <a:rPr/>
              <a:t> </a:t>
            </a:r>
            <a:r>
              <a:rPr/>
              <a:t>requires</a:t>
            </a:r>
            <a:r>
              <a:rPr/>
              <a:t> </a:t>
            </a:r>
            <a:r>
              <a:rPr/>
              <a:t>regular</a:t>
            </a:r>
            <a:r>
              <a:rPr/>
              <a:t> </a:t>
            </a:r>
            <a:r>
              <a:rPr/>
              <a:t>work.</a:t>
            </a:r>
            <a:r>
              <a:rPr/>
              <a:t> </a:t>
            </a:r>
            <a:r>
              <a:rPr/>
              <a:t>Make</a:t>
            </a:r>
            <a:r>
              <a:rPr/>
              <a:t> </a:t>
            </a:r>
            <a:r>
              <a:rPr/>
              <a:t>a</a:t>
            </a:r>
            <a:r>
              <a:rPr/>
              <a:t> </a:t>
            </a:r>
            <a:r>
              <a:rPr/>
              <a:t>commitment:</a:t>
            </a:r>
            <a:r>
              <a:rPr/>
              <a:t> </a:t>
            </a:r>
            <a:r>
              <a:rPr/>
              <a:t>one</a:t>
            </a:r>
            <a:r>
              <a:rPr/>
              <a:t> </a:t>
            </a:r>
            <a:r>
              <a:rPr/>
              <a:t>post</a:t>
            </a:r>
            <a:r>
              <a:rPr/>
              <a:t> </a:t>
            </a:r>
            <a:r>
              <a:rPr/>
              <a:t>every</a:t>
            </a:r>
            <a:r>
              <a:rPr/>
              <a:t> </a:t>
            </a:r>
            <a:r>
              <a:rPr/>
              <a:t>other</a:t>
            </a:r>
            <a:r>
              <a:rPr/>
              <a:t> </a:t>
            </a:r>
            <a:r>
              <a:rPr/>
              <a:t>day</a:t>
            </a:r>
            <a:r>
              <a:rPr/>
              <a:t> </a:t>
            </a:r>
            <a:r>
              <a:rPr/>
              <a:t>or</a:t>
            </a:r>
            <a:r>
              <a:rPr/>
              <a:t> </a:t>
            </a:r>
            <a:r>
              <a:rPr/>
              <a:t>two</a:t>
            </a:r>
            <a:r>
              <a:rPr/>
              <a:t> </a:t>
            </a:r>
            <a:r>
              <a:rPr/>
              <a:t>per</a:t>
            </a:r>
            <a:r>
              <a:rPr/>
              <a:t> </a:t>
            </a:r>
            <a:r>
              <a:rPr/>
              <a:t>month.</a:t>
            </a:r>
            <a:r>
              <a:rPr/>
              <a:t> </a:t>
            </a:r>
            <a:r>
              <a:rPr/>
              <a:t>The</a:t>
            </a:r>
            <a:r>
              <a:rPr/>
              <a:t> </a:t>
            </a:r>
            <a:r>
              <a:rPr/>
              <a:t>frequency</a:t>
            </a:r>
            <a:r>
              <a:rPr/>
              <a:t> </a:t>
            </a:r>
            <a:r>
              <a:rPr/>
              <a:t>is</a:t>
            </a:r>
            <a:r>
              <a:rPr/>
              <a:t> </a:t>
            </a:r>
            <a:r>
              <a:rPr/>
              <a:t>not</a:t>
            </a:r>
            <a:r>
              <a:rPr/>
              <a:t> </a:t>
            </a:r>
            <a:r>
              <a:rPr/>
              <a:t>as</a:t>
            </a:r>
            <a:r>
              <a:rPr/>
              <a:t> </a:t>
            </a:r>
            <a:r>
              <a:rPr/>
              <a:t>important</a:t>
            </a:r>
            <a:r>
              <a:rPr/>
              <a:t> </a:t>
            </a:r>
            <a:r>
              <a:rPr/>
              <a:t>as</a:t>
            </a:r>
            <a:r>
              <a:rPr/>
              <a:t> </a:t>
            </a:r>
            <a:r>
              <a:rPr/>
              <a:t>the</a:t>
            </a:r>
            <a:r>
              <a:rPr/>
              <a:t> </a:t>
            </a:r>
            <a:r>
              <a:rPr/>
              <a:t>regularity.</a:t>
            </a:r>
            <a:r>
              <a:rPr/>
              <a:t> </a:t>
            </a:r>
            <a:r>
              <a:rPr/>
              <a:t>Don’t</a:t>
            </a:r>
            <a:r>
              <a:rPr/>
              <a:t> </a:t>
            </a:r>
            <a:r>
              <a:rPr/>
              <a:t>do</a:t>
            </a:r>
            <a:r>
              <a:rPr/>
              <a:t> </a:t>
            </a:r>
            <a:r>
              <a:rPr/>
              <a:t>a</a:t>
            </a:r>
            <a:r>
              <a:rPr/>
              <a:t> </a:t>
            </a:r>
            <a:r>
              <a:rPr/>
              <a:t>flurry</a:t>
            </a:r>
            <a:r>
              <a:rPr/>
              <a:t> </a:t>
            </a:r>
            <a:r>
              <a:rPr/>
              <a:t>of</a:t>
            </a:r>
            <a:r>
              <a:rPr/>
              <a:t> </a:t>
            </a:r>
            <a:r>
              <a:rPr/>
              <a:t>posts</a:t>
            </a:r>
            <a:r>
              <a:rPr/>
              <a:t> </a:t>
            </a:r>
            <a:r>
              <a:rPr/>
              <a:t>and</a:t>
            </a:r>
            <a:r>
              <a:rPr/>
              <a:t> </a:t>
            </a:r>
            <a:r>
              <a:rPr/>
              <a:t>then</a:t>
            </a:r>
            <a:r>
              <a:rPr/>
              <a:t> </a:t>
            </a:r>
            <a:r>
              <a:rPr/>
              <a:t>burn</a:t>
            </a:r>
            <a:r>
              <a:rPr/>
              <a:t> </a:t>
            </a:r>
            <a:r>
              <a:rPr/>
              <a:t>out.</a:t>
            </a:r>
          </a:p>
          <a:p>
            <a:pPr lvl="0" marL="0" indent="0">
              <a:buNone/>
            </a:pPr>
          </a:p>
          <a:p>
            <a:pPr lvl="0" marL="0" indent="0">
              <a:buNone/>
            </a:pPr>
            <a:r>
              <a:rPr/>
              <a:t>If</a:t>
            </a:r>
            <a:r>
              <a:rPr/>
              <a:t> </a:t>
            </a:r>
            <a:r>
              <a:rPr/>
              <a:t>you</a:t>
            </a:r>
            <a:r>
              <a:rPr/>
              <a:t> </a:t>
            </a:r>
            <a:r>
              <a:rPr/>
              <a:t>are</a:t>
            </a:r>
            <a:r>
              <a:rPr/>
              <a:t> </a:t>
            </a:r>
            <a:r>
              <a:rPr/>
              <a:t>early</a:t>
            </a:r>
            <a:r>
              <a:rPr/>
              <a:t> </a:t>
            </a:r>
            <a:r>
              <a:rPr/>
              <a:t>in</a:t>
            </a:r>
            <a:r>
              <a:rPr/>
              <a:t> </a:t>
            </a:r>
            <a:r>
              <a:rPr/>
              <a:t>your</a:t>
            </a:r>
            <a:r>
              <a:rPr/>
              <a:t> </a:t>
            </a:r>
            <a:r>
              <a:rPr/>
              <a:t>career,</a:t>
            </a:r>
            <a:r>
              <a:rPr/>
              <a:t> </a:t>
            </a:r>
            <a:r>
              <a:rPr/>
              <a:t>you</a:t>
            </a:r>
            <a:r>
              <a:rPr/>
              <a:t> </a:t>
            </a:r>
            <a:r>
              <a:rPr/>
              <a:t>may</a:t>
            </a:r>
            <a:r>
              <a:rPr/>
              <a:t> </a:t>
            </a:r>
            <a:r>
              <a:rPr/>
              <a:t>have</a:t>
            </a:r>
            <a:r>
              <a:rPr/>
              <a:t> </a:t>
            </a:r>
            <a:r>
              <a:rPr/>
              <a:t>difficulty</a:t>
            </a:r>
            <a:r>
              <a:rPr/>
              <a:t> </a:t>
            </a:r>
            <a:r>
              <a:rPr/>
              <a:t>with</a:t>
            </a:r>
            <a:r>
              <a:rPr/>
              <a:t> </a:t>
            </a:r>
            <a:r>
              <a:rPr/>
              <a:t>writing</a:t>
            </a:r>
            <a:r>
              <a:rPr/>
              <a:t> </a:t>
            </a:r>
            <a:r>
              <a:rPr/>
              <a:t>good</a:t>
            </a:r>
            <a:r>
              <a:rPr/>
              <a:t> </a:t>
            </a:r>
            <a:r>
              <a:rPr/>
              <a:t>content</a:t>
            </a:r>
            <a:r>
              <a:rPr/>
              <a:t> </a:t>
            </a:r>
            <a:r>
              <a:rPr/>
              <a:t>for</a:t>
            </a:r>
            <a:r>
              <a:rPr/>
              <a:t> </a:t>
            </a:r>
            <a:r>
              <a:rPr/>
              <a:t>your</a:t>
            </a:r>
            <a:r>
              <a:rPr/>
              <a:t> </a:t>
            </a:r>
            <a:r>
              <a:rPr/>
              <a:t>blog.</a:t>
            </a:r>
            <a:r>
              <a:rPr/>
              <a:t> </a:t>
            </a:r>
            <a:r>
              <a:rPr/>
              <a:t>Don’t</a:t>
            </a:r>
            <a:r>
              <a:rPr/>
              <a:t> </a:t>
            </a:r>
            <a:r>
              <a:rPr/>
              <a:t>let</a:t>
            </a:r>
            <a:r>
              <a:rPr/>
              <a:t> </a:t>
            </a:r>
            <a:r>
              <a:rPr/>
              <a:t>this</a:t>
            </a:r>
            <a:r>
              <a:rPr/>
              <a:t> </a:t>
            </a:r>
            <a:r>
              <a:rPr/>
              <a:t>stop</a:t>
            </a:r>
            <a:r>
              <a:rPr/>
              <a:t> </a:t>
            </a:r>
            <a:r>
              <a:rPr/>
              <a:t>you.</a:t>
            </a:r>
            <a:r>
              <a:rPr/>
              <a:t> </a:t>
            </a:r>
            <a:r>
              <a:rPr/>
              <a:t>An</a:t>
            </a:r>
            <a:r>
              <a:rPr/>
              <a:t> </a:t>
            </a:r>
            <a:r>
              <a:rPr/>
              <a:t>easy,</a:t>
            </a:r>
            <a:r>
              <a:rPr/>
              <a:t> </a:t>
            </a:r>
            <a:r>
              <a:rPr/>
              <a:t>and</a:t>
            </a:r>
            <a:r>
              <a:rPr/>
              <a:t> </a:t>
            </a:r>
            <a:r>
              <a:rPr/>
              <a:t>very</a:t>
            </a:r>
            <a:r>
              <a:rPr/>
              <a:t> </a:t>
            </a:r>
            <a:r>
              <a:rPr/>
              <a:t>valuable</a:t>
            </a:r>
            <a:r>
              <a:rPr/>
              <a:t> </a:t>
            </a:r>
            <a:r>
              <a:rPr/>
              <a:t>thing</a:t>
            </a:r>
            <a:r>
              <a:rPr/>
              <a:t> </a:t>
            </a:r>
            <a:r>
              <a:rPr/>
              <a:t>that</a:t>
            </a:r>
            <a:r>
              <a:rPr/>
              <a:t> </a:t>
            </a:r>
            <a:r>
              <a:rPr/>
              <a:t>anyone,</a:t>
            </a:r>
            <a:r>
              <a:rPr/>
              <a:t> </a:t>
            </a:r>
            <a:r>
              <a:rPr/>
              <a:t>even</a:t>
            </a:r>
            <a:r>
              <a:rPr/>
              <a:t> </a:t>
            </a:r>
            <a:r>
              <a:rPr/>
              <a:t>a</a:t>
            </a:r>
            <a:r>
              <a:rPr/>
              <a:t> </a:t>
            </a:r>
            <a:r>
              <a:rPr/>
              <a:t>beginner</a:t>
            </a:r>
            <a:r>
              <a:rPr/>
              <a:t> </a:t>
            </a:r>
            <a:r>
              <a:rPr/>
              <a:t>can</a:t>
            </a:r>
            <a:r>
              <a:rPr/>
              <a:t> </a:t>
            </a:r>
            <a:r>
              <a:rPr/>
              <a:t>do</a:t>
            </a:r>
            <a:r>
              <a:rPr/>
              <a:t> </a:t>
            </a:r>
            <a:r>
              <a:rPr/>
              <a:t>is</a:t>
            </a:r>
            <a:r>
              <a:rPr/>
              <a:t> </a:t>
            </a:r>
            <a:r>
              <a:rPr/>
              <a:t>to</a:t>
            </a:r>
            <a:r>
              <a:rPr/>
              <a:t> </a:t>
            </a:r>
            <a:r>
              <a:rPr/>
              <a:t>recommend</a:t>
            </a:r>
            <a:r>
              <a:rPr/>
              <a:t> </a:t>
            </a:r>
            <a:r>
              <a:rPr/>
              <a:t>interesting</a:t>
            </a:r>
            <a:r>
              <a:rPr/>
              <a:t> </a:t>
            </a:r>
            <a:r>
              <a:rPr/>
              <a:t>resources.</a:t>
            </a:r>
            <a:r>
              <a:rPr/>
              <a:t> </a:t>
            </a:r>
            <a:r>
              <a:rPr/>
              <a:t>Include</a:t>
            </a:r>
            <a:r>
              <a:rPr/>
              <a:t> </a:t>
            </a:r>
            <a:r>
              <a:rPr/>
              <a:t>a</a:t>
            </a:r>
            <a:r>
              <a:rPr/>
              <a:t> </a:t>
            </a:r>
            <a:r>
              <a:rPr/>
              <a:t>brief</a:t>
            </a:r>
            <a:r>
              <a:rPr/>
              <a:t> </a:t>
            </a:r>
            <a:r>
              <a:rPr/>
              <a:t>summary</a:t>
            </a:r>
            <a:r>
              <a:rPr/>
              <a:t> </a:t>
            </a:r>
            <a:r>
              <a:rPr/>
              <a:t>in</a:t>
            </a:r>
            <a:r>
              <a:rPr/>
              <a:t> </a:t>
            </a:r>
            <a:r>
              <a:rPr/>
              <a:t>your</a:t>
            </a:r>
            <a:r>
              <a:rPr/>
              <a:t> </a:t>
            </a:r>
            <a:r>
              <a:rPr/>
              <a:t>own</a:t>
            </a:r>
            <a:r>
              <a:rPr/>
              <a:t> </a:t>
            </a:r>
            <a:r>
              <a:rPr/>
              <a:t>words</a:t>
            </a:r>
            <a:r>
              <a:rPr/>
              <a:t> </a:t>
            </a:r>
            <a:r>
              <a:rPr/>
              <a:t>so</a:t>
            </a:r>
            <a:r>
              <a:rPr/>
              <a:t> </a:t>
            </a:r>
            <a:r>
              <a:rPr/>
              <a:t>people</a:t>
            </a:r>
            <a:r>
              <a:rPr/>
              <a:t> </a:t>
            </a:r>
            <a:r>
              <a:rPr/>
              <a:t>know</a:t>
            </a:r>
            <a:r>
              <a:rPr/>
              <a:t> </a:t>
            </a:r>
            <a:r>
              <a:rPr/>
              <a:t>what</a:t>
            </a:r>
            <a:r>
              <a:rPr/>
              <a:t> </a:t>
            </a:r>
            <a:r>
              <a:rPr/>
              <a:t>they</a:t>
            </a:r>
            <a:r>
              <a:rPr/>
              <a:t> </a:t>
            </a:r>
            <a:r>
              <a:rPr/>
              <a:t>are</a:t>
            </a:r>
            <a:r>
              <a:rPr/>
              <a:t> </a:t>
            </a:r>
            <a:r>
              <a:rPr/>
              <a:t>clicking</a:t>
            </a:r>
            <a:r>
              <a:rPr/>
              <a:t> </a:t>
            </a:r>
            <a:r>
              <a:rPr/>
              <a:t>on.</a:t>
            </a:r>
            <a:r>
              <a:rPr/>
              <a:t> </a:t>
            </a:r>
            <a:r>
              <a:rPr/>
              <a:t>Do</a:t>
            </a:r>
            <a:r>
              <a:rPr/>
              <a:t> </a:t>
            </a:r>
            <a:r>
              <a:rPr/>
              <a:t>this</a:t>
            </a:r>
            <a:r>
              <a:rPr/>
              <a:t> </a:t>
            </a:r>
            <a:r>
              <a:rPr/>
              <a:t>often</a:t>
            </a:r>
            <a:r>
              <a:rPr/>
              <a:t> </a:t>
            </a:r>
            <a:r>
              <a:rPr/>
              <a:t>enough</a:t>
            </a:r>
            <a:r>
              <a:rPr/>
              <a:t> </a:t>
            </a:r>
            <a:r>
              <a:rPr/>
              <a:t>in</a:t>
            </a:r>
            <a:r>
              <a:rPr/>
              <a:t> </a:t>
            </a:r>
            <a:r>
              <a:rPr/>
              <a:t>one</a:t>
            </a:r>
            <a:r>
              <a:rPr/>
              <a:t> </a:t>
            </a:r>
            <a:r>
              <a:rPr/>
              <a:t>area</a:t>
            </a:r>
            <a:r>
              <a:rPr/>
              <a:t> </a:t>
            </a:r>
            <a:r>
              <a:rPr/>
              <a:t>and</a:t>
            </a:r>
            <a:r>
              <a:rPr/>
              <a:t> </a:t>
            </a:r>
            <a:r>
              <a:rPr/>
              <a:t>you</a:t>
            </a:r>
            <a:r>
              <a:rPr/>
              <a:t> </a:t>
            </a:r>
            <a:r>
              <a:rPr/>
              <a:t>will</a:t>
            </a:r>
            <a:r>
              <a:rPr/>
              <a:t> </a:t>
            </a:r>
            <a:r>
              <a:rPr/>
              <a:t>have</a:t>
            </a:r>
            <a:r>
              <a:rPr/>
              <a:t> </a:t>
            </a:r>
            <a:r>
              <a:rPr/>
              <a:t>a</a:t>
            </a:r>
            <a:r>
              <a:rPr/>
              <a:t> </a:t>
            </a:r>
            <a:r>
              <a:rPr/>
              <a:t>very</a:t>
            </a:r>
            <a:r>
              <a:rPr/>
              <a:t> </a:t>
            </a:r>
            <a:r>
              <a:rPr/>
              <a:t>nice</a:t>
            </a:r>
            <a:r>
              <a:rPr/>
              <a:t> </a:t>
            </a:r>
            <a:r>
              <a:rPr/>
              <a:t>electronic</a:t>
            </a:r>
            <a:r>
              <a:rPr/>
              <a:t> </a:t>
            </a:r>
            <a:r>
              <a:rPr/>
              <a:t>version</a:t>
            </a:r>
            <a:r>
              <a:rPr/>
              <a:t> </a:t>
            </a:r>
            <a:r>
              <a:rPr/>
              <a:t>of</a:t>
            </a:r>
            <a:r>
              <a:rPr/>
              <a:t> </a:t>
            </a:r>
            <a:r>
              <a:rPr/>
              <a:t>an</a:t>
            </a:r>
            <a:r>
              <a:rPr/>
              <a:t> </a:t>
            </a:r>
            <a:r>
              <a:rPr/>
              <a:t>annotated</a:t>
            </a:r>
            <a:r>
              <a:rPr/>
              <a:t> </a:t>
            </a:r>
            <a:r>
              <a:rPr/>
              <a:t>bibliography.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commonality</a:t>
            </a:r>
            <a:r>
              <a:rPr/>
              <a:t> </a:t>
            </a:r>
            <a:r>
              <a:rPr/>
              <a:t>of</a:t>
            </a:r>
            <a:r>
              <a:rPr/>
              <a:t> </a:t>
            </a:r>
            <a:r>
              <a:rPr/>
              <a:t>all</a:t>
            </a:r>
            <a:r>
              <a:rPr/>
              <a:t> </a:t>
            </a:r>
            <a:r>
              <a:rPr/>
              <a:t>these</a:t>
            </a:r>
            <a:r>
              <a:rPr/>
              <a:t> </a:t>
            </a:r>
            <a:r>
              <a:rPr/>
              <a:t>approaches</a:t>
            </a:r>
            <a:r>
              <a:rPr/>
              <a:t> </a:t>
            </a:r>
            <a:r>
              <a:rPr/>
              <a:t>is</a:t>
            </a:r>
            <a:r>
              <a:rPr/>
              <a:t> </a:t>
            </a:r>
            <a:r>
              <a:rPr/>
              <a:t>that</a:t>
            </a:r>
            <a:r>
              <a:rPr/>
              <a:t> </a:t>
            </a:r>
            <a:r>
              <a:rPr/>
              <a:t>they</a:t>
            </a:r>
            <a:r>
              <a:rPr/>
              <a:t> </a:t>
            </a:r>
            <a:r>
              <a:rPr/>
              <a:t>are</a:t>
            </a:r>
            <a:r>
              <a:rPr/>
              <a:t> </a:t>
            </a:r>
            <a:r>
              <a:rPr/>
              <a:t>free</a:t>
            </a:r>
            <a:r>
              <a:rPr/>
              <a:t> </a:t>
            </a:r>
            <a:r>
              <a:rPr/>
              <a:t>from</a:t>
            </a:r>
            <a:r>
              <a:rPr/>
              <a:t> </a:t>
            </a:r>
            <a:r>
              <a:rPr/>
              <a:t>a</a:t>
            </a:r>
            <a:r>
              <a:rPr/>
              <a:t> </a:t>
            </a:r>
            <a:r>
              <a:rPr/>
              <a:t>money</a:t>
            </a:r>
            <a:r>
              <a:rPr/>
              <a:t> </a:t>
            </a:r>
            <a:r>
              <a:rPr/>
              <a:t>standpoint,</a:t>
            </a:r>
            <a:r>
              <a:rPr/>
              <a:t> </a:t>
            </a:r>
            <a:r>
              <a:rPr/>
              <a:t>but</a:t>
            </a:r>
            <a:r>
              <a:rPr/>
              <a:t> </a:t>
            </a:r>
            <a:r>
              <a:rPr/>
              <a:t>do</a:t>
            </a:r>
            <a:r>
              <a:rPr/>
              <a:t> </a:t>
            </a:r>
            <a:r>
              <a:rPr/>
              <a:t>require</a:t>
            </a:r>
            <a:r>
              <a:rPr/>
              <a:t> </a:t>
            </a:r>
            <a:r>
              <a:rPr/>
              <a:t>an</a:t>
            </a:r>
            <a:r>
              <a:rPr/>
              <a:t> </a:t>
            </a:r>
            <a:r>
              <a:rPr/>
              <a:t>investment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far</a:t>
            </a:r>
            <a:r>
              <a:rPr/>
              <a:t> </a:t>
            </a:r>
            <a:r>
              <a:rPr/>
              <a:t>the</a:t>
            </a:r>
            <a:r>
              <a:rPr/>
              <a:t> </a:t>
            </a:r>
            <a:r>
              <a:rPr/>
              <a:t>best</a:t>
            </a:r>
            <a:r>
              <a:rPr/>
              <a:t> </a:t>
            </a:r>
            <a:r>
              <a:rPr/>
              <a:t>way</a:t>
            </a:r>
            <a:r>
              <a:rPr/>
              <a:t> </a:t>
            </a:r>
            <a:r>
              <a:rPr/>
              <a:t>to</a:t>
            </a:r>
            <a:r>
              <a:rPr/>
              <a:t> </a:t>
            </a:r>
            <a:r>
              <a:rPr/>
              <a:t>find</a:t>
            </a:r>
            <a:r>
              <a:rPr/>
              <a:t> </a:t>
            </a:r>
            <a:r>
              <a:rPr/>
              <a:t>new</a:t>
            </a:r>
            <a:r>
              <a:rPr/>
              <a:t> </a:t>
            </a:r>
            <a:r>
              <a:rPr/>
              <a:t>customers</a:t>
            </a:r>
            <a:r>
              <a:rPr/>
              <a:t> </a:t>
            </a:r>
            <a:r>
              <a:rPr/>
              <a:t>is</a:t>
            </a:r>
            <a:r>
              <a:rPr/>
              <a:t> </a:t>
            </a:r>
            <a:r>
              <a:rPr/>
              <a:t>the</a:t>
            </a:r>
            <a:r>
              <a:rPr/>
              <a:t> </a:t>
            </a:r>
            <a:r>
              <a:rPr/>
              <a:t>“</a:t>
            </a:r>
            <a:r>
              <a:rPr/>
              <a:t>word</a:t>
            </a:r>
            <a:r>
              <a:rPr/>
              <a:t> </a:t>
            </a:r>
            <a:r>
              <a:rPr/>
              <a:t>of</a:t>
            </a:r>
            <a:r>
              <a:rPr/>
              <a:t> </a:t>
            </a:r>
            <a:r>
              <a:rPr/>
              <a:t>mouth.</a:t>
            </a:r>
            <a:r>
              <a:rPr/>
              <a:t>”</a:t>
            </a:r>
            <a:r>
              <a:rPr/>
              <a:t> </a:t>
            </a:r>
            <a:r>
              <a:rPr/>
              <a:t>People</a:t>
            </a:r>
            <a:r>
              <a:rPr/>
              <a:t> </a:t>
            </a:r>
            <a:r>
              <a:rPr/>
              <a:t>want</a:t>
            </a:r>
            <a:r>
              <a:rPr/>
              <a:t> </a:t>
            </a:r>
            <a:r>
              <a:rPr/>
              <a:t>to</a:t>
            </a:r>
            <a:r>
              <a:rPr/>
              <a:t> </a:t>
            </a:r>
            <a:r>
              <a:rPr/>
              <a:t>hire</a:t>
            </a:r>
            <a:r>
              <a:rPr/>
              <a:t> </a:t>
            </a:r>
            <a:r>
              <a:rPr/>
              <a:t>someone</a:t>
            </a:r>
            <a:r>
              <a:rPr/>
              <a:t> </a:t>
            </a:r>
            <a:r>
              <a:rPr/>
              <a:t>that</a:t>
            </a:r>
            <a:r>
              <a:rPr/>
              <a:t> </a:t>
            </a:r>
            <a:r>
              <a:rPr/>
              <a:t>they</a:t>
            </a:r>
            <a:r>
              <a:rPr/>
              <a:t> </a:t>
            </a:r>
            <a:r>
              <a:rPr/>
              <a:t>know</a:t>
            </a:r>
            <a:r>
              <a:rPr/>
              <a:t> </a:t>
            </a:r>
            <a:r>
              <a:rPr/>
              <a:t>and</a:t>
            </a:r>
            <a:r>
              <a:rPr/>
              <a:t> </a:t>
            </a:r>
            <a:r>
              <a:rPr/>
              <a:t>trust.</a:t>
            </a:r>
            <a:r>
              <a:rPr/>
              <a:t> </a:t>
            </a:r>
            <a:r>
              <a:rPr/>
              <a:t>If</a:t>
            </a:r>
            <a:r>
              <a:rPr/>
              <a:t> </a:t>
            </a:r>
            <a:r>
              <a:rPr/>
              <a:t>they</a:t>
            </a:r>
            <a:r>
              <a:rPr/>
              <a:t> </a:t>
            </a:r>
            <a:r>
              <a:rPr/>
              <a:t>don’t</a:t>
            </a:r>
            <a:r>
              <a:rPr/>
              <a:t> </a:t>
            </a:r>
            <a:r>
              <a:rPr/>
              <a:t>have</a:t>
            </a:r>
            <a:r>
              <a:rPr/>
              <a:t> </a:t>
            </a:r>
            <a:r>
              <a:rPr/>
              <a:t>anyone,</a:t>
            </a:r>
            <a:r>
              <a:rPr/>
              <a:t> </a:t>
            </a:r>
            <a:r>
              <a:rPr/>
              <a:t>they</a:t>
            </a:r>
            <a:r>
              <a:rPr/>
              <a:t> </a:t>
            </a:r>
            <a:r>
              <a:rPr/>
              <a:t>will</a:t>
            </a:r>
            <a:r>
              <a:rPr/>
              <a:t> </a:t>
            </a:r>
            <a:r>
              <a:rPr/>
              <a:t>ask</a:t>
            </a:r>
            <a:r>
              <a:rPr/>
              <a:t> </a:t>
            </a:r>
            <a:r>
              <a:rPr/>
              <a:t>an</a:t>
            </a:r>
            <a:r>
              <a:rPr/>
              <a:t> </a:t>
            </a:r>
            <a:r>
              <a:rPr/>
              <a:t>acquaintance</a:t>
            </a:r>
            <a:r>
              <a:rPr/>
              <a:t> </a:t>
            </a:r>
            <a:r>
              <a:rPr/>
              <a:t>or</a:t>
            </a:r>
            <a:r>
              <a:rPr/>
              <a:t> </a:t>
            </a:r>
            <a:r>
              <a:rPr/>
              <a:t>colleague</a:t>
            </a:r>
            <a:r>
              <a:rPr/>
              <a:t> </a:t>
            </a:r>
            <a:r>
              <a:rPr/>
              <a:t>who</a:t>
            </a:r>
            <a:r>
              <a:rPr/>
              <a:t> </a:t>
            </a:r>
            <a:r>
              <a:rPr/>
              <a:t>they</a:t>
            </a:r>
            <a:r>
              <a:rPr/>
              <a:t> </a:t>
            </a:r>
            <a:r>
              <a:rPr/>
              <a:t>know</a:t>
            </a:r>
            <a:r>
              <a:rPr/>
              <a:t> </a:t>
            </a:r>
            <a:r>
              <a:rPr/>
              <a:t>and</a:t>
            </a:r>
            <a:r>
              <a:rPr/>
              <a:t> </a:t>
            </a:r>
            <a:r>
              <a:rPr/>
              <a:t>trust.</a:t>
            </a:r>
            <a:r>
              <a:rPr/>
              <a:t> </a:t>
            </a:r>
            <a:r>
              <a:rPr/>
              <a:t>You</a:t>
            </a:r>
            <a:r>
              <a:rPr/>
              <a:t> </a:t>
            </a:r>
            <a:r>
              <a:rPr/>
              <a:t>want</a:t>
            </a:r>
            <a:r>
              <a:rPr/>
              <a:t> </a:t>
            </a:r>
            <a:r>
              <a:rPr/>
              <a:t>be</a:t>
            </a:r>
            <a:r>
              <a:rPr/>
              <a:t> </a:t>
            </a:r>
            <a:r>
              <a:rPr/>
              <a:t>the</a:t>
            </a:r>
            <a:r>
              <a:rPr/>
              <a:t> </a:t>
            </a:r>
            <a:r>
              <a:rPr/>
              <a:t>first</a:t>
            </a:r>
            <a:r>
              <a:rPr/>
              <a:t> </a:t>
            </a:r>
            <a:r>
              <a:rPr/>
              <a:t>person</a:t>
            </a:r>
            <a:r>
              <a:rPr/>
              <a:t> </a:t>
            </a:r>
            <a:r>
              <a:rPr/>
              <a:t>that</a:t>
            </a:r>
            <a:r>
              <a:rPr/>
              <a:t> </a:t>
            </a:r>
            <a:r>
              <a:rPr/>
              <a:t>this</a:t>
            </a:r>
            <a:r>
              <a:rPr/>
              <a:t> </a:t>
            </a:r>
            <a:r>
              <a:rPr/>
              <a:t>acquaintance</a:t>
            </a:r>
            <a:r>
              <a:rPr/>
              <a:t> </a:t>
            </a:r>
            <a:r>
              <a:rPr/>
              <a:t>or</a:t>
            </a:r>
            <a:r>
              <a:rPr/>
              <a:t> </a:t>
            </a:r>
            <a:r>
              <a:rPr/>
              <a:t>colleague</a:t>
            </a:r>
            <a:r>
              <a:rPr/>
              <a:t> </a:t>
            </a:r>
            <a:r>
              <a:rPr/>
              <a:t>thinks</a:t>
            </a:r>
            <a:r>
              <a:rPr/>
              <a:t> </a:t>
            </a:r>
            <a:r>
              <a:rPr/>
              <a:t>of</a:t>
            </a:r>
            <a:r>
              <a:rPr/>
              <a:t> </a:t>
            </a:r>
            <a:r>
              <a:rPr/>
              <a:t>when</a:t>
            </a:r>
            <a:r>
              <a:rPr/>
              <a:t> </a:t>
            </a:r>
            <a:r>
              <a:rPr/>
              <a:t>they</a:t>
            </a:r>
            <a:r>
              <a:rPr/>
              <a:t> </a:t>
            </a:r>
            <a:r>
              <a:rPr/>
              <a:t>are</a:t>
            </a:r>
            <a:r>
              <a:rPr/>
              <a:t> </a:t>
            </a:r>
            <a:r>
              <a:rPr/>
              <a:t>asked</a:t>
            </a:r>
            <a:r>
              <a:rPr/>
              <a:t> </a:t>
            </a:r>
            <a:r>
              <a:rPr/>
              <a:t>this</a:t>
            </a:r>
            <a:r>
              <a:rPr/>
              <a:t> </a:t>
            </a:r>
            <a:r>
              <a:rPr/>
              <a:t>question.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find</a:t>
            </a:r>
            <a:r>
              <a:rPr/>
              <a:t> </a:t>
            </a:r>
            <a:r>
              <a:rPr/>
              <a:t>that</a:t>
            </a:r>
            <a:r>
              <a:rPr/>
              <a:t> </a:t>
            </a:r>
            <a:r>
              <a:rPr/>
              <a:t>people</a:t>
            </a:r>
            <a:r>
              <a:rPr/>
              <a:t> </a:t>
            </a:r>
            <a:r>
              <a:rPr/>
              <a:t>from</a:t>
            </a:r>
            <a:r>
              <a:rPr/>
              <a:t> </a:t>
            </a:r>
            <a:r>
              <a:rPr/>
              <a:t>all</a:t>
            </a:r>
            <a:r>
              <a:rPr/>
              <a:t> </a:t>
            </a:r>
            <a:r>
              <a:rPr/>
              <a:t>sorts</a:t>
            </a:r>
            <a:r>
              <a:rPr/>
              <a:t> </a:t>
            </a:r>
            <a:r>
              <a:rPr/>
              <a:t>of</a:t>
            </a:r>
            <a:r>
              <a:rPr/>
              <a:t> </a:t>
            </a:r>
            <a:r>
              <a:rPr/>
              <a:t>places</a:t>
            </a:r>
            <a:r>
              <a:rPr/>
              <a:t> </a:t>
            </a:r>
            <a:r>
              <a:rPr/>
              <a:t>will</a:t>
            </a:r>
            <a:r>
              <a:rPr/>
              <a:t> </a:t>
            </a:r>
            <a:r>
              <a:rPr/>
              <a:t>end</a:t>
            </a:r>
            <a:r>
              <a:rPr/>
              <a:t> </a:t>
            </a:r>
            <a:r>
              <a:rPr/>
              <a:t>up</a:t>
            </a:r>
            <a:r>
              <a:rPr/>
              <a:t> </a:t>
            </a:r>
            <a:r>
              <a:rPr/>
              <a:t>recommending</a:t>
            </a:r>
            <a:r>
              <a:rPr/>
              <a:t> </a:t>
            </a:r>
            <a:r>
              <a:rPr/>
              <a:t>you.</a:t>
            </a:r>
            <a:r>
              <a:rPr/>
              <a:t> </a:t>
            </a:r>
            <a:r>
              <a:rPr/>
              <a:t>Don’t</a:t>
            </a:r>
            <a:r>
              <a:rPr/>
              <a:t> </a:t>
            </a:r>
            <a:r>
              <a:rPr/>
              <a:t>miss</a:t>
            </a:r>
            <a:r>
              <a:rPr/>
              <a:t> </a:t>
            </a:r>
            <a:r>
              <a:rPr/>
              <a:t>a</a:t>
            </a:r>
            <a:r>
              <a:rPr/>
              <a:t> </a:t>
            </a:r>
            <a:r>
              <a:rPr/>
              <a:t>chance</a:t>
            </a:r>
            <a:r>
              <a:rPr/>
              <a:t> </a:t>
            </a:r>
            <a:r>
              <a:rPr/>
              <a:t>to</a:t>
            </a:r>
            <a:r>
              <a:rPr/>
              <a:t> </a:t>
            </a:r>
            <a:r>
              <a:rPr/>
              <a:t>let</a:t>
            </a:r>
            <a:r>
              <a:rPr/>
              <a:t> </a:t>
            </a:r>
            <a:r>
              <a:rPr/>
              <a:t>people</a:t>
            </a:r>
            <a:r>
              <a:rPr/>
              <a:t> </a:t>
            </a:r>
            <a:r>
              <a:rPr/>
              <a:t>know</a:t>
            </a:r>
            <a:r>
              <a:rPr/>
              <a:t> </a:t>
            </a:r>
            <a:r>
              <a:rPr/>
              <a:t>you</a:t>
            </a:r>
            <a:r>
              <a:rPr/>
              <a:t> </a:t>
            </a:r>
            <a:r>
              <a:rPr/>
              <a:t>are</a:t>
            </a:r>
            <a:r>
              <a:rPr/>
              <a:t> </a:t>
            </a:r>
            <a:r>
              <a:rPr/>
              <a:t>in</a:t>
            </a:r>
            <a:r>
              <a:rPr/>
              <a:t> </a:t>
            </a:r>
            <a:r>
              <a:rPr/>
              <a:t>the</a:t>
            </a:r>
            <a:r>
              <a:rPr/>
              <a:t> </a:t>
            </a:r>
            <a:r>
              <a:rPr/>
              <a:t>consulting</a:t>
            </a:r>
            <a:r>
              <a:rPr/>
              <a:t> </a:t>
            </a:r>
            <a:r>
              <a:rPr/>
              <a:t>business.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biggest</a:t>
            </a:r>
            <a:r>
              <a:rPr/>
              <a:t> </a:t>
            </a:r>
            <a:r>
              <a:rPr/>
              <a:t>supporters</a:t>
            </a:r>
            <a:r>
              <a:rPr/>
              <a:t> </a:t>
            </a:r>
            <a:r>
              <a:rPr/>
              <a:t>will</a:t>
            </a:r>
            <a:r>
              <a:rPr/>
              <a:t> </a:t>
            </a:r>
            <a:r>
              <a:rPr/>
              <a:t>be</a:t>
            </a:r>
            <a:r>
              <a:rPr/>
              <a:t> </a:t>
            </a:r>
            <a:r>
              <a:rPr/>
              <a:t>the</a:t>
            </a:r>
            <a:r>
              <a:rPr/>
              <a:t> </a:t>
            </a:r>
            <a:r>
              <a:rPr/>
              <a:t>faculty</a:t>
            </a:r>
            <a:r>
              <a:rPr/>
              <a:t> </a:t>
            </a:r>
            <a:r>
              <a:rPr/>
              <a:t>at</a:t>
            </a:r>
            <a:r>
              <a:rPr/>
              <a:t> </a:t>
            </a:r>
            <a:r>
              <a:rPr/>
              <a:t>the</a:t>
            </a:r>
            <a:r>
              <a:rPr/>
              <a:t> </a:t>
            </a:r>
            <a:r>
              <a:rPr/>
              <a:t>school</a:t>
            </a:r>
            <a:r>
              <a:rPr/>
              <a:t> </a:t>
            </a:r>
            <a:r>
              <a:rPr/>
              <a:t>where</a:t>
            </a:r>
            <a:r>
              <a:rPr/>
              <a:t> </a:t>
            </a:r>
            <a:r>
              <a:rPr/>
              <a:t>you</a:t>
            </a:r>
            <a:r>
              <a:rPr/>
              <a:t> </a:t>
            </a:r>
            <a:r>
              <a:rPr/>
              <a:t>got</a:t>
            </a:r>
            <a:r>
              <a:rPr/>
              <a:t> </a:t>
            </a:r>
            <a:r>
              <a:rPr/>
              <a:t>your</a:t>
            </a:r>
            <a:r>
              <a:rPr/>
              <a:t> </a:t>
            </a:r>
            <a:r>
              <a:rPr/>
              <a:t>degree.</a:t>
            </a:r>
            <a:r>
              <a:rPr/>
              <a:t> </a:t>
            </a:r>
            <a:r>
              <a:rPr/>
              <a:t>Your</a:t>
            </a:r>
            <a:r>
              <a:rPr/>
              <a:t> </a:t>
            </a:r>
            <a:r>
              <a:rPr/>
              <a:t>success</a:t>
            </a:r>
            <a:r>
              <a:rPr/>
              <a:t> </a:t>
            </a:r>
            <a:r>
              <a:rPr/>
              <a:t>makes</a:t>
            </a:r>
            <a:r>
              <a:rPr/>
              <a:t> </a:t>
            </a:r>
            <a:r>
              <a:rPr/>
              <a:t>them</a:t>
            </a:r>
            <a:r>
              <a:rPr/>
              <a:t> </a:t>
            </a:r>
            <a:r>
              <a:rPr/>
              <a:t>look</a:t>
            </a:r>
            <a:r>
              <a:rPr/>
              <a:t> </a:t>
            </a:r>
            <a:r>
              <a:rPr/>
              <a:t>better.</a:t>
            </a:r>
          </a:p>
          <a:p>
            <a:pPr lvl="0" marL="0" indent="0">
              <a:buNone/>
            </a:pPr>
          </a:p>
          <a:p>
            <a:pPr lvl="0" marL="0" indent="0">
              <a:buNone/>
            </a:pPr>
            <a:r>
              <a:rPr/>
              <a:t>Your</a:t>
            </a:r>
            <a:r>
              <a:rPr/>
              <a:t> </a:t>
            </a:r>
            <a:r>
              <a:rPr/>
              <a:t>fellow</a:t>
            </a:r>
            <a:r>
              <a:rPr/>
              <a:t> </a:t>
            </a:r>
            <a:r>
              <a:rPr/>
              <a:t>students</a:t>
            </a:r>
            <a:r>
              <a:rPr/>
              <a:t> </a:t>
            </a:r>
            <a:r>
              <a:rPr/>
              <a:t>will</a:t>
            </a:r>
            <a:r>
              <a:rPr/>
              <a:t> </a:t>
            </a:r>
            <a:r>
              <a:rPr/>
              <a:t>disperse</a:t>
            </a:r>
            <a:r>
              <a:rPr/>
              <a:t> </a:t>
            </a:r>
            <a:r>
              <a:rPr/>
              <a:t>like</a:t>
            </a:r>
            <a:r>
              <a:rPr/>
              <a:t> </a:t>
            </a:r>
            <a:r>
              <a:rPr/>
              <a:t>dandelion</a:t>
            </a:r>
            <a:r>
              <a:rPr/>
              <a:t> </a:t>
            </a:r>
            <a:r>
              <a:rPr/>
              <a:t>seeds</a:t>
            </a:r>
            <a:r>
              <a:rPr/>
              <a:t> </a:t>
            </a:r>
            <a:r>
              <a:rPr/>
              <a:t>on</a:t>
            </a:r>
            <a:r>
              <a:rPr/>
              <a:t> </a:t>
            </a:r>
            <a:r>
              <a:rPr/>
              <a:t>the</a:t>
            </a:r>
            <a:r>
              <a:rPr/>
              <a:t> </a:t>
            </a:r>
            <a:r>
              <a:rPr/>
              <a:t>wind.</a:t>
            </a:r>
            <a:r>
              <a:rPr/>
              <a:t> </a:t>
            </a:r>
            <a:r>
              <a:rPr/>
              <a:t>They</a:t>
            </a:r>
            <a:r>
              <a:rPr/>
              <a:t> </a:t>
            </a:r>
            <a:r>
              <a:rPr/>
              <a:t>will</a:t>
            </a:r>
            <a:r>
              <a:rPr/>
              <a:t> </a:t>
            </a:r>
            <a:r>
              <a:rPr/>
              <a:t>meet</a:t>
            </a:r>
            <a:r>
              <a:rPr/>
              <a:t> </a:t>
            </a:r>
            <a:r>
              <a:rPr/>
              <a:t>lots</a:t>
            </a:r>
            <a:r>
              <a:rPr/>
              <a:t> </a:t>
            </a:r>
            <a:r>
              <a:rPr/>
              <a:t>of</a:t>
            </a:r>
            <a:r>
              <a:rPr/>
              <a:t> </a:t>
            </a:r>
            <a:r>
              <a:rPr/>
              <a:t>people</a:t>
            </a:r>
            <a:r>
              <a:rPr/>
              <a:t> </a:t>
            </a:r>
            <a:r>
              <a:rPr/>
              <a:t>and</a:t>
            </a:r>
            <a:r>
              <a:rPr/>
              <a:t> </a:t>
            </a:r>
            <a:r>
              <a:rPr/>
              <a:t>some</a:t>
            </a:r>
            <a:r>
              <a:rPr/>
              <a:t> </a:t>
            </a:r>
            <a:r>
              <a:rPr/>
              <a:t>of</a:t>
            </a:r>
            <a:r>
              <a:rPr/>
              <a:t> </a:t>
            </a:r>
            <a:r>
              <a:rPr/>
              <a:t>them</a:t>
            </a:r>
            <a:r>
              <a:rPr/>
              <a:t> </a:t>
            </a:r>
            <a:r>
              <a:rPr/>
              <a:t>might</a:t>
            </a:r>
            <a:r>
              <a:rPr/>
              <a:t> </a:t>
            </a:r>
            <a:r>
              <a:rPr/>
              <a:t>be</a:t>
            </a:r>
            <a:r>
              <a:rPr/>
              <a:t> </a:t>
            </a:r>
            <a:r>
              <a:rPr/>
              <a:t>your</a:t>
            </a:r>
            <a:r>
              <a:rPr/>
              <a:t> </a:t>
            </a:r>
            <a:r>
              <a:rPr/>
              <a:t>future</a:t>
            </a:r>
            <a:r>
              <a:rPr/>
              <a:t> </a:t>
            </a:r>
            <a:r>
              <a:rPr/>
              <a:t>clients.</a:t>
            </a:r>
          </a:p>
          <a:p>
            <a:pPr lvl="0" marL="0" indent="0">
              <a:buNone/>
            </a:pPr>
          </a:p>
          <a:p>
            <a:pPr lvl="0" marL="0" indent="0">
              <a:buNone/>
            </a:pPr>
            <a:r>
              <a:rPr/>
              <a:t>Both</a:t>
            </a:r>
            <a:r>
              <a:rPr/>
              <a:t> </a:t>
            </a:r>
            <a:r>
              <a:rPr/>
              <a:t>groups</a:t>
            </a:r>
            <a:r>
              <a:rPr/>
              <a:t> </a:t>
            </a:r>
            <a:r>
              <a:rPr/>
              <a:t>will</a:t>
            </a:r>
            <a:r>
              <a:rPr/>
              <a:t> </a:t>
            </a:r>
            <a:r>
              <a:rPr/>
              <a:t>be</a:t>
            </a:r>
            <a:r>
              <a:rPr/>
              <a:t> </a:t>
            </a:r>
            <a:r>
              <a:rPr/>
              <a:t>naturally</a:t>
            </a:r>
            <a:r>
              <a:rPr/>
              <a:t> </a:t>
            </a:r>
            <a:r>
              <a:rPr/>
              <a:t>curious</a:t>
            </a:r>
            <a:r>
              <a:rPr/>
              <a:t> </a:t>
            </a:r>
            <a:r>
              <a:rPr/>
              <a:t>and</a:t>
            </a:r>
            <a:r>
              <a:rPr/>
              <a:t> </a:t>
            </a:r>
            <a:r>
              <a:rPr/>
              <a:t>will</a:t>
            </a:r>
            <a:r>
              <a:rPr/>
              <a:t> </a:t>
            </a:r>
            <a:r>
              <a:rPr/>
              <a:t>not</a:t>
            </a:r>
            <a:r>
              <a:rPr/>
              <a:t> </a:t>
            </a:r>
            <a:r>
              <a:rPr/>
              <a:t>at</a:t>
            </a:r>
            <a:r>
              <a:rPr/>
              <a:t> </a:t>
            </a:r>
            <a:r>
              <a:rPr/>
              <a:t>all</a:t>
            </a:r>
            <a:r>
              <a:rPr/>
              <a:t> </a:t>
            </a:r>
            <a:r>
              <a:rPr/>
              <a:t>mind</a:t>
            </a:r>
            <a:r>
              <a:rPr/>
              <a:t> </a:t>
            </a:r>
            <a:r>
              <a:rPr/>
              <a:t>hearing</a:t>
            </a:r>
            <a:r>
              <a:rPr/>
              <a:t> </a:t>
            </a:r>
            <a:r>
              <a:rPr/>
              <a:t>about</a:t>
            </a:r>
            <a:r>
              <a:rPr/>
              <a:t> </a:t>
            </a:r>
            <a:r>
              <a:rPr/>
              <a:t>this</a:t>
            </a:r>
            <a:r>
              <a:rPr/>
              <a:t> </a:t>
            </a:r>
            <a:r>
              <a:rPr/>
              <a:t>new</a:t>
            </a:r>
            <a:r>
              <a:rPr/>
              <a:t> </a:t>
            </a:r>
            <a:r>
              <a:rPr/>
              <a:t>career</a:t>
            </a:r>
            <a:r>
              <a:rPr/>
              <a:t> </a:t>
            </a:r>
            <a:r>
              <a:rPr/>
              <a:t>you’re</a:t>
            </a:r>
            <a:r>
              <a:rPr/>
              <a:t> </a:t>
            </a:r>
            <a:r>
              <a:rPr/>
              <a:t>starting</a:t>
            </a:r>
            <a:r>
              <a:rPr/>
              <a:t> </a:t>
            </a:r>
            <a:r>
              <a:rPr/>
              <a:t>in</a:t>
            </a:r>
            <a:r>
              <a:rPr/>
              <a:t> </a:t>
            </a:r>
            <a:r>
              <a:rPr/>
              <a:t>consulting.</a:t>
            </a:r>
          </a:p>
          <a:p>
            <a:pPr lvl="0" marL="0" indent="0">
              <a:buNone/>
            </a:pPr>
          </a:p>
          <a:p>
            <a:pPr lvl="0" marL="0" indent="0">
              <a:buNone/>
            </a:pPr>
            <a:r>
              <a:rPr/>
              <a:t>You</a:t>
            </a:r>
            <a:r>
              <a:rPr/>
              <a:t> </a:t>
            </a:r>
            <a:r>
              <a:rPr/>
              <a:t>should</a:t>
            </a:r>
            <a:r>
              <a:rPr/>
              <a:t> </a:t>
            </a:r>
            <a:r>
              <a:rPr/>
              <a:t>also</a:t>
            </a:r>
            <a:r>
              <a:rPr/>
              <a:t> </a:t>
            </a:r>
            <a:r>
              <a:rPr/>
              <a:t>find</a:t>
            </a:r>
            <a:r>
              <a:rPr/>
              <a:t> </a:t>
            </a:r>
            <a:r>
              <a:rPr/>
              <a:t>a</a:t>
            </a:r>
            <a:r>
              <a:rPr/>
              <a:t> </a:t>
            </a:r>
            <a:r>
              <a:rPr/>
              <a:t>way</a:t>
            </a:r>
            <a:r>
              <a:rPr/>
              <a:t> </a:t>
            </a:r>
            <a:r>
              <a:rPr/>
              <a:t>to</a:t>
            </a:r>
            <a:r>
              <a:rPr/>
              <a:t> </a:t>
            </a:r>
            <a:r>
              <a:rPr/>
              <a:t>stay</a:t>
            </a:r>
            <a:r>
              <a:rPr/>
              <a:t> </a:t>
            </a:r>
            <a:r>
              <a:rPr/>
              <a:t>in</a:t>
            </a:r>
            <a:r>
              <a:rPr/>
              <a:t> </a:t>
            </a:r>
            <a:r>
              <a:rPr/>
              <a:t>regular</a:t>
            </a:r>
            <a:r>
              <a:rPr/>
              <a:t> </a:t>
            </a:r>
            <a:r>
              <a:rPr/>
              <a:t>touch</a:t>
            </a:r>
            <a:r>
              <a:rPr/>
              <a:t> </a:t>
            </a:r>
            <a:r>
              <a:rPr/>
              <a:t>with</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leaving</a:t>
            </a:r>
            <a:r>
              <a:rPr/>
              <a:t> </a:t>
            </a:r>
            <a:r>
              <a:rPr/>
              <a:t>your</a:t>
            </a:r>
            <a:r>
              <a:rPr/>
              <a:t> </a:t>
            </a:r>
            <a:r>
              <a:rPr/>
              <a:t>old</a:t>
            </a:r>
            <a:r>
              <a:rPr/>
              <a:t> </a:t>
            </a:r>
            <a:r>
              <a:rPr/>
              <a:t>job</a:t>
            </a:r>
            <a:r>
              <a:rPr/>
              <a:t> </a:t>
            </a:r>
            <a:r>
              <a:rPr/>
              <a:t>on</a:t>
            </a:r>
            <a:r>
              <a:rPr/>
              <a:t> </a:t>
            </a:r>
            <a:r>
              <a:rPr/>
              <a:t>a</a:t>
            </a:r>
            <a:r>
              <a:rPr/>
              <a:t> </a:t>
            </a:r>
            <a:r>
              <a:rPr/>
              <a:t>good</a:t>
            </a:r>
            <a:r>
              <a:rPr/>
              <a:t> </a:t>
            </a:r>
            <a:r>
              <a:rPr/>
              <a:t>note,</a:t>
            </a:r>
            <a:r>
              <a:rPr/>
              <a:t> </a:t>
            </a:r>
            <a:r>
              <a:rPr/>
              <a:t>take</a:t>
            </a:r>
            <a:r>
              <a:rPr/>
              <a:t> </a:t>
            </a:r>
            <a:r>
              <a:rPr/>
              <a:t>advantage</a:t>
            </a:r>
            <a:r>
              <a:rPr/>
              <a:t> </a:t>
            </a:r>
            <a:r>
              <a:rPr/>
              <a:t>of</a:t>
            </a:r>
            <a:r>
              <a:rPr/>
              <a:t> </a:t>
            </a:r>
            <a:r>
              <a:rPr/>
              <a:t>the</a:t>
            </a:r>
            <a:r>
              <a:rPr/>
              <a:t> </a:t>
            </a:r>
            <a:r>
              <a:rPr/>
              <a:t>good</a:t>
            </a:r>
            <a:r>
              <a:rPr/>
              <a:t> </a:t>
            </a:r>
            <a:r>
              <a:rPr/>
              <a:t>will</a:t>
            </a:r>
            <a:r>
              <a:rPr/>
              <a:t> </a:t>
            </a:r>
            <a:r>
              <a:rPr/>
              <a:t>that</a:t>
            </a:r>
            <a:r>
              <a:rPr/>
              <a:t> </a:t>
            </a:r>
            <a:r>
              <a:rPr/>
              <a:t>you</a:t>
            </a:r>
            <a:r>
              <a:rPr/>
              <a:t> </a:t>
            </a:r>
            <a:r>
              <a:rPr/>
              <a:t>will</a:t>
            </a:r>
            <a:r>
              <a:rPr/>
              <a:t> </a:t>
            </a:r>
            <a:r>
              <a:rPr/>
              <a:t>have.</a:t>
            </a:r>
            <a:r>
              <a:rPr/>
              <a:t> </a:t>
            </a:r>
            <a:r>
              <a:rPr/>
              <a:t>Your</a:t>
            </a:r>
            <a:r>
              <a:rPr/>
              <a:t> </a:t>
            </a:r>
            <a:r>
              <a:rPr/>
              <a:t>.</a:t>
            </a:r>
            <a:r>
              <a:rPr/>
              <a:t> </a:t>
            </a:r>
            <a:r>
              <a:rPr/>
              <a:t>You</a:t>
            </a:r>
            <a:r>
              <a:rPr/>
              <a:t> </a:t>
            </a:r>
            <a:r>
              <a:rPr/>
              <a:t>have</a:t>
            </a:r>
            <a:r>
              <a:rPr/>
              <a:t> </a:t>
            </a:r>
            <a:r>
              <a:rPr/>
              <a:t>an</a:t>
            </a:r>
            <a:r>
              <a:rPr/>
              <a:t> </a:t>
            </a:r>
            <a:r>
              <a:rPr/>
              <a:t>opportunity</a:t>
            </a:r>
            <a:r>
              <a:rPr/>
              <a:t> </a:t>
            </a:r>
            <a:r>
              <a:rPr/>
              <a:t>to</a:t>
            </a:r>
            <a:r>
              <a:rPr/>
              <a:t> </a:t>
            </a:r>
            <a:r>
              <a:rPr/>
              <a:t>talk</a:t>
            </a:r>
            <a:r>
              <a:rPr/>
              <a:t> </a:t>
            </a:r>
            <a:r>
              <a:rPr/>
              <a:t>at</a:t>
            </a:r>
            <a:r>
              <a:rPr/>
              <a:t> </a:t>
            </a:r>
            <a:r>
              <a:rPr/>
              <a:t>length</a:t>
            </a:r>
            <a:r>
              <a:rPr/>
              <a:t> </a:t>
            </a:r>
            <a:r>
              <a:rPr/>
              <a:t>about</a:t>
            </a:r>
            <a:r>
              <a:rPr/>
              <a:t> </a:t>
            </a:r>
            <a:r>
              <a:rPr/>
              <a:t>your</a:t>
            </a:r>
            <a:r>
              <a:rPr/>
              <a:t> </a:t>
            </a:r>
            <a:r>
              <a:rPr/>
              <a:t>new</a:t>
            </a:r>
            <a:r>
              <a:rPr/>
              <a:t> </a:t>
            </a:r>
            <a:r>
              <a:rPr/>
              <a:t>career.</a:t>
            </a:r>
            <a:r>
              <a:rPr/>
              <a:t> </a:t>
            </a:r>
            <a:r>
              <a:rPr/>
              <a:t>Tell</a:t>
            </a:r>
            <a:r>
              <a:rPr/>
              <a:t> </a:t>
            </a:r>
            <a:r>
              <a:rPr/>
              <a:t>them</a:t>
            </a:r>
            <a:r>
              <a:rPr/>
              <a:t> </a:t>
            </a:r>
            <a:r>
              <a:rPr/>
              <a:t>about</a:t>
            </a:r>
            <a:r>
              <a:rPr/>
              <a:t> </a:t>
            </a:r>
            <a:r>
              <a:rPr/>
              <a:t>the</a:t>
            </a:r>
            <a:r>
              <a:rPr/>
              <a:t> </a:t>
            </a:r>
            <a:r>
              <a:rPr/>
              <a:t>clients</a:t>
            </a:r>
            <a:r>
              <a:rPr/>
              <a:t> </a:t>
            </a:r>
            <a:r>
              <a:rPr/>
              <a:t>you</a:t>
            </a:r>
            <a:r>
              <a:rPr/>
              <a:t> </a:t>
            </a:r>
            <a:r>
              <a:rPr/>
              <a:t>already</a:t>
            </a:r>
            <a:r>
              <a:rPr/>
              <a:t> </a:t>
            </a:r>
            <a:r>
              <a:rPr/>
              <a:t>have</a:t>
            </a:r>
            <a:r>
              <a:rPr/>
              <a:t> </a:t>
            </a:r>
            <a:r>
              <a:rPr/>
              <a:t>lined</a:t>
            </a:r>
            <a:r>
              <a:rPr/>
              <a:t> </a:t>
            </a:r>
            <a:r>
              <a:rPr/>
              <a:t>up</a:t>
            </a:r>
            <a:r>
              <a:rPr/>
              <a:t> </a:t>
            </a:r>
            <a:r>
              <a:rPr/>
              <a:t>and</a:t>
            </a:r>
            <a:r>
              <a:rPr/>
              <a:t> </a:t>
            </a:r>
            <a:r>
              <a:rPr/>
              <a:t>the</a:t>
            </a:r>
            <a:r>
              <a:rPr/>
              <a:t> </a:t>
            </a:r>
            <a:r>
              <a:rPr/>
              <a:t>types</a:t>
            </a:r>
            <a:r>
              <a:rPr/>
              <a:t> </a:t>
            </a:r>
            <a:r>
              <a:rPr/>
              <a:t>of</a:t>
            </a:r>
            <a:r>
              <a:rPr/>
              <a:t> </a:t>
            </a:r>
            <a:r>
              <a:rPr/>
              <a:t>clients</a:t>
            </a:r>
            <a:r>
              <a:rPr/>
              <a:t> </a:t>
            </a:r>
            <a:r>
              <a:rPr/>
              <a:t>that</a:t>
            </a:r>
            <a:r>
              <a:rPr/>
              <a:t> </a:t>
            </a:r>
            <a:r>
              <a:rPr/>
              <a:t>you</a:t>
            </a:r>
            <a:r>
              <a:rPr/>
              <a:t> </a:t>
            </a:r>
            <a:r>
              <a:rPr/>
              <a:t>are</a:t>
            </a:r>
            <a:r>
              <a:rPr/>
              <a:t> </a:t>
            </a:r>
            <a:r>
              <a:rPr/>
              <a:t>hoping</a:t>
            </a:r>
            <a:r>
              <a:rPr/>
              <a:t> </a:t>
            </a:r>
            <a:r>
              <a:rPr/>
              <a:t>to</a:t>
            </a:r>
            <a:r>
              <a:rPr/>
              <a:t> </a:t>
            </a:r>
            <a:r>
              <a:rPr/>
              <a:t>get.</a:t>
            </a:r>
          </a:p>
          <a:p>
            <a:pPr lvl="0" marL="0" indent="0">
              <a:buNone/>
            </a:pPr>
          </a:p>
          <a:p>
            <a:pPr lvl="0" marL="0" indent="0">
              <a:buNone/>
            </a:pPr>
            <a:r>
              <a:rPr/>
              <a:t>It’s</a:t>
            </a:r>
            <a:r>
              <a:rPr/>
              <a:t> </a:t>
            </a:r>
            <a:r>
              <a:rPr/>
              <a:t>okay</a:t>
            </a:r>
            <a:r>
              <a:rPr/>
              <a:t> </a:t>
            </a:r>
            <a:r>
              <a:rPr/>
              <a:t>to</a:t>
            </a:r>
            <a:r>
              <a:rPr/>
              <a:t> </a:t>
            </a:r>
            <a:r>
              <a:rPr/>
              <a:t>ask</a:t>
            </a:r>
            <a:r>
              <a:rPr/>
              <a:t> </a:t>
            </a:r>
            <a:r>
              <a:rPr/>
              <a:t>for</a:t>
            </a:r>
            <a:r>
              <a:rPr/>
              <a:t> </a:t>
            </a:r>
            <a:r>
              <a:rPr/>
              <a:t>recommendations,</a:t>
            </a:r>
            <a:r>
              <a:rPr/>
              <a:t> </a:t>
            </a:r>
            <a:r>
              <a:rPr/>
              <a:t>but</a:t>
            </a:r>
            <a:r>
              <a:rPr/>
              <a:t> </a:t>
            </a:r>
            <a:r>
              <a:rPr/>
              <a:t>beware</a:t>
            </a:r>
            <a:r>
              <a:rPr/>
              <a:t> </a:t>
            </a:r>
            <a:r>
              <a:rPr/>
              <a:t>of</a:t>
            </a:r>
            <a:r>
              <a:rPr/>
              <a:t> </a:t>
            </a:r>
            <a:r>
              <a:rPr/>
              <a:t>poaching</a:t>
            </a:r>
            <a:r>
              <a:rPr/>
              <a:t> </a:t>
            </a:r>
            <a:r>
              <a:rPr/>
              <a:t>(stealing</a:t>
            </a:r>
            <a:r>
              <a:rPr/>
              <a:t> </a:t>
            </a:r>
            <a:r>
              <a:rPr/>
              <a:t>business</a:t>
            </a:r>
            <a:r>
              <a:rPr/>
              <a:t> </a:t>
            </a:r>
            <a:r>
              <a:rPr/>
              <a:t>from</a:t>
            </a:r>
            <a:r>
              <a:rPr/>
              <a:t> </a:t>
            </a:r>
            <a:r>
              <a:rPr/>
              <a:t>your</a:t>
            </a:r>
            <a:r>
              <a:rPr/>
              <a:t> </a:t>
            </a:r>
            <a:r>
              <a:rPr/>
              <a:t>old</a:t>
            </a:r>
            <a:r>
              <a:rPr/>
              <a:t> </a:t>
            </a:r>
            <a:r>
              <a:rPr/>
              <a:t>company).</a:t>
            </a:r>
            <a:r>
              <a:rPr/>
              <a:t> </a:t>
            </a:r>
            <a:r>
              <a:rPr/>
              <a:t>Look</a:t>
            </a:r>
            <a:r>
              <a:rPr/>
              <a:t> </a:t>
            </a:r>
            <a:r>
              <a:rPr/>
              <a:t>for</a:t>
            </a:r>
            <a:r>
              <a:rPr/>
              <a:t> </a:t>
            </a:r>
            <a:r>
              <a:rPr/>
              <a:t>a</a:t>
            </a:r>
            <a:r>
              <a:rPr/>
              <a:t> </a:t>
            </a:r>
            <a:r>
              <a:rPr/>
              <a:t>“</a:t>
            </a:r>
            <a:r>
              <a:rPr/>
              <a:t>non-compete</a:t>
            </a:r>
            <a:r>
              <a:rPr/>
              <a:t>”</a:t>
            </a:r>
            <a:r>
              <a:rPr/>
              <a:t> </a:t>
            </a:r>
            <a:r>
              <a:rPr/>
              <a:t>clause</a:t>
            </a:r>
            <a:r>
              <a:rPr/>
              <a:t> </a:t>
            </a:r>
            <a:r>
              <a:rPr/>
              <a:t>in</a:t>
            </a:r>
            <a:r>
              <a:rPr/>
              <a:t> </a:t>
            </a:r>
            <a:r>
              <a:rPr/>
              <a:t>your</a:t>
            </a:r>
            <a:r>
              <a:rPr/>
              <a:t> </a:t>
            </a:r>
            <a:r>
              <a:rPr/>
              <a:t>hiring</a:t>
            </a:r>
            <a:r>
              <a:rPr/>
              <a:t> </a:t>
            </a:r>
            <a:r>
              <a:rPr/>
              <a:t>contract.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a</a:t>
            </a:r>
            <a:r>
              <a:rPr/>
              <a:t> </a:t>
            </a:r>
            <a:r>
              <a:rPr/>
              <a:t>new</a:t>
            </a:r>
            <a:r>
              <a:rPr/>
              <a:t> </a:t>
            </a:r>
            <a:r>
              <a:rPr/>
              <a:t>customer,</a:t>
            </a:r>
            <a:r>
              <a:rPr/>
              <a:t> </a:t>
            </a:r>
            <a:r>
              <a:rPr/>
              <a:t>ask</a:t>
            </a:r>
            <a:r>
              <a:rPr/>
              <a:t> </a:t>
            </a:r>
            <a:r>
              <a:rPr/>
              <a:t>how</a:t>
            </a:r>
            <a:r>
              <a:rPr/>
              <a:t> </a:t>
            </a:r>
            <a:r>
              <a:rPr/>
              <a:t>they</a:t>
            </a:r>
            <a:r>
              <a:rPr/>
              <a:t> </a:t>
            </a:r>
            <a:r>
              <a:rPr/>
              <a:t>heard</a:t>
            </a:r>
            <a:r>
              <a:rPr/>
              <a:t> </a:t>
            </a:r>
            <a:r>
              <a:rPr/>
              <a:t>about</a:t>
            </a:r>
            <a:r>
              <a:rPr/>
              <a:t> </a:t>
            </a:r>
            <a:r>
              <a:rPr/>
              <a:t>you.</a:t>
            </a:r>
            <a:r>
              <a:rPr/>
              <a:t> </a:t>
            </a:r>
            <a:r>
              <a:rPr/>
              <a:t>If</a:t>
            </a:r>
            <a:r>
              <a:rPr/>
              <a:t> </a:t>
            </a:r>
            <a:r>
              <a:rPr/>
              <a:t>it</a:t>
            </a:r>
            <a:r>
              <a:rPr/>
              <a:t> </a:t>
            </a:r>
            <a:r>
              <a:rPr/>
              <a:t>was</a:t>
            </a:r>
            <a:r>
              <a:rPr/>
              <a:t> </a:t>
            </a:r>
            <a:r>
              <a:rPr/>
              <a:t>from</a:t>
            </a:r>
            <a:r>
              <a:rPr/>
              <a:t> </a:t>
            </a:r>
            <a:r>
              <a:rPr/>
              <a:t>an</a:t>
            </a:r>
            <a:r>
              <a:rPr/>
              <a:t> </a:t>
            </a:r>
            <a:r>
              <a:rPr/>
              <a:t>acquantance,</a:t>
            </a:r>
            <a:r>
              <a:rPr/>
              <a:t> </a:t>
            </a:r>
            <a:r>
              <a:rPr/>
              <a:t>send</a:t>
            </a:r>
            <a:r>
              <a:rPr/>
              <a:t> </a:t>
            </a:r>
            <a:r>
              <a:rPr/>
              <a:t>that</a:t>
            </a:r>
            <a:r>
              <a:rPr/>
              <a:t> </a:t>
            </a:r>
            <a:r>
              <a:rPr/>
              <a:t>person</a:t>
            </a:r>
            <a:r>
              <a:rPr/>
              <a:t> </a:t>
            </a:r>
            <a:r>
              <a:rPr/>
              <a:t>a</a:t>
            </a:r>
            <a:r>
              <a:rPr/>
              <a:t> </a:t>
            </a:r>
            <a:r>
              <a:rPr/>
              <a:t>thank</a:t>
            </a:r>
            <a:r>
              <a:rPr/>
              <a:t> </a:t>
            </a:r>
            <a:r>
              <a:rPr/>
              <a:t>you</a:t>
            </a:r>
            <a:r>
              <a:rPr/>
              <a:t> </a:t>
            </a:r>
            <a:r>
              <a:rPr/>
              <a:t>note.</a:t>
            </a:r>
          </a:p>
          <a:p>
            <a:pPr lvl="0" marL="0" indent="0">
              <a:buNone/>
            </a:pPr>
          </a:p>
          <a:p>
            <a:pPr lvl="0" marL="0" indent="0">
              <a:buNone/>
            </a:pPr>
            <a:r>
              <a:rPr/>
              <a:t>Wait</a:t>
            </a:r>
            <a:r>
              <a:rPr/>
              <a:t> </a:t>
            </a:r>
            <a:r>
              <a:rPr/>
              <a:t>a</a:t>
            </a:r>
            <a:r>
              <a:rPr/>
              <a:t> </a:t>
            </a:r>
            <a:r>
              <a:rPr/>
              <a:t>short</a:t>
            </a:r>
            <a:r>
              <a:rPr/>
              <a:t> </a:t>
            </a:r>
            <a:r>
              <a:rPr/>
              <a:t>time</a:t>
            </a:r>
            <a:r>
              <a:rPr/>
              <a:t> </a:t>
            </a:r>
            <a:r>
              <a:rPr/>
              <a:t>after</a:t>
            </a:r>
            <a:r>
              <a:rPr/>
              <a:t> </a:t>
            </a:r>
            <a:r>
              <a:rPr/>
              <a:t>completing</a:t>
            </a:r>
            <a:r>
              <a:rPr/>
              <a:t> </a:t>
            </a:r>
            <a:r>
              <a:rPr/>
              <a:t>your</a:t>
            </a:r>
            <a:r>
              <a:rPr/>
              <a:t> </a:t>
            </a:r>
            <a:r>
              <a:rPr/>
              <a:t>final</a:t>
            </a:r>
            <a:r>
              <a:rPr/>
              <a:t> </a:t>
            </a:r>
            <a:r>
              <a:rPr/>
              <a:t>report.</a:t>
            </a:r>
            <a:r>
              <a:rPr/>
              <a:t> </a:t>
            </a:r>
            <a:r>
              <a:rPr/>
              <a:t>“</a:t>
            </a:r>
            <a:r>
              <a:rPr/>
              <a:t>Just</a:t>
            </a:r>
            <a:r>
              <a:rPr/>
              <a:t> </a:t>
            </a:r>
            <a:r>
              <a:rPr/>
              <a:t>following</a:t>
            </a:r>
            <a:r>
              <a:rPr/>
              <a:t> </a:t>
            </a:r>
            <a:r>
              <a:rPr/>
              <a:t>up.</a:t>
            </a:r>
            <a:r>
              <a:rPr/>
              <a:t> </a:t>
            </a:r>
            <a:r>
              <a:rPr/>
              <a:t>Are</a:t>
            </a:r>
            <a:r>
              <a:rPr/>
              <a:t> </a:t>
            </a:r>
            <a:r>
              <a:rPr/>
              <a:t>you</a:t>
            </a:r>
            <a:r>
              <a:rPr/>
              <a:t> </a:t>
            </a:r>
            <a:r>
              <a:rPr/>
              <a:t>still</a:t>
            </a:r>
            <a:r>
              <a:rPr/>
              <a:t> </a:t>
            </a:r>
            <a:r>
              <a:rPr/>
              <a:t>happy</a:t>
            </a:r>
            <a:r>
              <a:rPr/>
              <a:t> </a:t>
            </a:r>
            <a:r>
              <a:rPr/>
              <a:t>with</a:t>
            </a:r>
            <a:r>
              <a:rPr/>
              <a:t> </a:t>
            </a:r>
            <a:r>
              <a:rPr/>
              <a:t>my</a:t>
            </a:r>
            <a:r>
              <a:rPr/>
              <a:t> </a:t>
            </a:r>
            <a:r>
              <a:rPr/>
              <a:t>work?</a:t>
            </a:r>
            <a:r>
              <a:rPr/>
              <a:t> </a:t>
            </a:r>
            <a:r>
              <a:rPr/>
              <a:t>Do</a:t>
            </a:r>
            <a:r>
              <a:rPr/>
              <a:t> </a:t>
            </a:r>
            <a:r>
              <a:rPr/>
              <a:t>you</a:t>
            </a:r>
            <a:r>
              <a:rPr/>
              <a:t> </a:t>
            </a:r>
            <a:r>
              <a:rPr/>
              <a:t>know</a:t>
            </a:r>
            <a:r>
              <a:rPr/>
              <a:t> </a:t>
            </a:r>
            <a:r>
              <a:rPr/>
              <a:t>anyone</a:t>
            </a:r>
            <a:r>
              <a:rPr/>
              <a:t> </a:t>
            </a:r>
            <a:r>
              <a:rPr/>
              <a:t>else</a:t>
            </a:r>
            <a:r>
              <a:rPr/>
              <a:t> </a:t>
            </a:r>
            <a:r>
              <a:rPr/>
              <a:t>who</a:t>
            </a:r>
            <a:r>
              <a:rPr/>
              <a:t> </a:t>
            </a:r>
            <a:r>
              <a:rPr/>
              <a:t>might</a:t>
            </a:r>
            <a:r>
              <a:rPr/>
              <a:t> </a:t>
            </a:r>
            <a:r>
              <a:rPr/>
              <a:t>want</a:t>
            </a:r>
            <a:r>
              <a:rPr/>
              <a:t> </a:t>
            </a:r>
            <a:r>
              <a:rPr/>
              <a:t>to</a:t>
            </a:r>
            <a:r>
              <a:rPr/>
              <a:t> </a:t>
            </a:r>
            <a:r>
              <a:rPr/>
              <a:t>hire</a:t>
            </a:r>
            <a:r>
              <a:rPr/>
              <a:t> </a:t>
            </a:r>
            <a:r>
              <a:rPr/>
              <a:t>me?</a:t>
            </a:r>
            <a:r>
              <a:rPr/>
              <a:t>”</a:t>
            </a:r>
          </a:p>
          <a:p>
            <a:pPr lvl="0" marL="0" indent="0">
              <a:buNone/>
            </a:pPr>
          </a:p>
          <a:p>
            <a:pPr lvl="0" marL="0" indent="0">
              <a:buNone/>
            </a:pPr>
            <a:r>
              <a:rPr/>
              <a:t>Find</a:t>
            </a:r>
            <a:r>
              <a:rPr/>
              <a:t> </a:t>
            </a:r>
            <a:r>
              <a:rPr/>
              <a:t>an</a:t>
            </a:r>
            <a:r>
              <a:rPr/>
              <a:t> </a:t>
            </a:r>
            <a:r>
              <a:rPr/>
              <a:t>excuse</a:t>
            </a:r>
            <a:r>
              <a:rPr/>
              <a:t> </a:t>
            </a:r>
            <a:r>
              <a:rPr/>
              <a:t>every</a:t>
            </a:r>
            <a:r>
              <a:rPr/>
              <a:t> </a:t>
            </a:r>
            <a:r>
              <a:rPr/>
              <a:t>month</a:t>
            </a:r>
            <a:r>
              <a:rPr/>
              <a:t> </a:t>
            </a:r>
            <a:r>
              <a:rPr/>
              <a:t>or</a:t>
            </a:r>
            <a:r>
              <a:rPr/>
              <a:t> </a:t>
            </a:r>
            <a:r>
              <a:rPr/>
              <a:t>so</a:t>
            </a:r>
            <a:r>
              <a:rPr/>
              <a:t> </a:t>
            </a:r>
            <a:r>
              <a:rPr/>
              <a:t>to</a:t>
            </a:r>
            <a:r>
              <a:rPr/>
              <a:t> </a:t>
            </a:r>
            <a:r>
              <a:rPr/>
              <a:t>send</a:t>
            </a:r>
            <a:r>
              <a:rPr/>
              <a:t> </a:t>
            </a:r>
            <a:r>
              <a:rPr/>
              <a:t>a</a:t>
            </a:r>
            <a:r>
              <a:rPr/>
              <a:t> </a:t>
            </a:r>
            <a:r>
              <a:rPr/>
              <a:t>“</a:t>
            </a:r>
            <a:r>
              <a:rPr/>
              <a:t>staying</a:t>
            </a:r>
            <a:r>
              <a:rPr/>
              <a:t> </a:t>
            </a:r>
            <a:r>
              <a:rPr/>
              <a:t>in</a:t>
            </a:r>
            <a:r>
              <a:rPr/>
              <a:t> </a:t>
            </a:r>
            <a:r>
              <a:rPr/>
              <a:t>touch</a:t>
            </a:r>
            <a:r>
              <a:rPr/>
              <a:t>”</a:t>
            </a:r>
            <a:r>
              <a:rPr/>
              <a:t> </a:t>
            </a:r>
            <a:r>
              <a:rPr/>
              <a:t>email.</a:t>
            </a:r>
            <a:r>
              <a:rPr/>
              <a:t> </a:t>
            </a:r>
            <a:r>
              <a:rPr/>
              <a:t>I’ll</a:t>
            </a:r>
            <a:r>
              <a:rPr/>
              <a:t> </a:t>
            </a:r>
            <a:r>
              <a:rPr/>
              <a:t>give</a:t>
            </a:r>
            <a:r>
              <a:rPr/>
              <a:t> </a:t>
            </a:r>
            <a:r>
              <a:rPr/>
              <a:t>some</a:t>
            </a:r>
            <a:r>
              <a:rPr/>
              <a:t> </a:t>
            </a:r>
            <a:r>
              <a:rPr/>
              <a:t>examples</a:t>
            </a:r>
            <a:r>
              <a:rPr/>
              <a:t> </a:t>
            </a:r>
            <a:r>
              <a:rPr/>
              <a:t>a</a:t>
            </a:r>
            <a:r>
              <a:rPr/>
              <a:t> </a:t>
            </a:r>
            <a:r>
              <a:rPr/>
              <a:t>bit</a:t>
            </a:r>
            <a:r>
              <a:rPr/>
              <a:t> </a:t>
            </a:r>
            <a:r>
              <a:rPr/>
              <a:t>later</a:t>
            </a:r>
            <a:r>
              <a:rPr/>
              <a:t> </a:t>
            </a:r>
            <a:r>
              <a:rPr/>
              <a:t>in</a:t>
            </a:r>
            <a:r>
              <a:rPr/>
              <a:t> </a:t>
            </a:r>
            <a:r>
              <a:rPr/>
              <a:t>this</a:t>
            </a:r>
            <a:r>
              <a:rPr/>
              <a:t> </a:t>
            </a:r>
            <a:r>
              <a:rPr/>
              <a:t>talk.</a:t>
            </a:r>
          </a:p>
          <a:p>
            <a:pPr lvl="0" marL="0" indent="0">
              <a:buNone/>
            </a:pPr>
          </a:p>
          <a:p>
            <a:pPr lvl="0" marL="0" indent="0">
              <a:buNone/>
            </a:pPr>
            <a:r>
              <a:rPr/>
              <a:t>Less</a:t>
            </a:r>
            <a:r>
              <a:rPr/>
              <a:t> </a:t>
            </a:r>
            <a:r>
              <a:rPr/>
              <a:t>frequently,</a:t>
            </a:r>
            <a:r>
              <a:rPr/>
              <a:t> </a:t>
            </a:r>
            <a:r>
              <a:rPr/>
              <a:t>you</a:t>
            </a:r>
            <a:r>
              <a:rPr/>
              <a:t> </a:t>
            </a:r>
            <a:r>
              <a:rPr/>
              <a:t>might</a:t>
            </a:r>
            <a:r>
              <a:rPr/>
              <a:t> </a:t>
            </a:r>
            <a:r>
              <a:rPr/>
              <a:t>ask</a:t>
            </a:r>
            <a:r>
              <a:rPr/>
              <a:t> </a:t>
            </a:r>
            <a:r>
              <a:rPr/>
              <a:t>how</a:t>
            </a:r>
            <a:r>
              <a:rPr/>
              <a:t> </a:t>
            </a:r>
            <a:r>
              <a:rPr/>
              <a:t>things</a:t>
            </a:r>
            <a:r>
              <a:rPr/>
              <a:t> </a:t>
            </a:r>
            <a:r>
              <a:rPr/>
              <a:t>are</a:t>
            </a:r>
            <a:r>
              <a:rPr/>
              <a:t> </a:t>
            </a:r>
            <a:r>
              <a:rPr/>
              <a:t>going</a:t>
            </a:r>
            <a:r>
              <a:rPr/>
              <a:t> </a:t>
            </a:r>
            <a:r>
              <a:rPr/>
              <a:t>and</a:t>
            </a:r>
            <a:r>
              <a:rPr/>
              <a:t> </a:t>
            </a:r>
            <a:r>
              <a:rPr/>
              <a:t>if</a:t>
            </a:r>
            <a:r>
              <a:rPr/>
              <a:t> </a:t>
            </a:r>
            <a:r>
              <a:rPr/>
              <a:t>there</a:t>
            </a:r>
            <a:r>
              <a:rPr/>
              <a:t> </a:t>
            </a:r>
            <a:r>
              <a:rPr/>
              <a:t>is</a:t>
            </a:r>
            <a:r>
              <a:rPr/>
              <a:t> </a:t>
            </a:r>
            <a:r>
              <a:rPr/>
              <a:t>anything</a:t>
            </a:r>
            <a:r>
              <a:rPr/>
              <a:t> </a:t>
            </a:r>
            <a:r>
              <a:rPr/>
              <a:t>new</a:t>
            </a:r>
            <a:r>
              <a:rPr/>
              <a:t> </a:t>
            </a:r>
            <a:r>
              <a:rPr/>
              <a:t>that</a:t>
            </a:r>
            <a:r>
              <a:rPr/>
              <a:t> </a:t>
            </a:r>
            <a:r>
              <a:rPr/>
              <a:t>you</a:t>
            </a:r>
            <a:r>
              <a:rPr/>
              <a:t> </a:t>
            </a:r>
            <a:r>
              <a:rPr/>
              <a:t>might</a:t>
            </a:r>
            <a:r>
              <a:rPr/>
              <a:t> </a:t>
            </a:r>
            <a:r>
              <a:rPr/>
              <a:t>be</a:t>
            </a:r>
            <a:r>
              <a:rPr/>
              <a:t> </a:t>
            </a:r>
            <a:r>
              <a:rPr/>
              <a:t>able</a:t>
            </a:r>
            <a:r>
              <a:rPr/>
              <a:t> </a:t>
            </a:r>
            <a:r>
              <a:rPr/>
              <a:t>to</a:t>
            </a:r>
            <a:r>
              <a:rPr/>
              <a:t> </a:t>
            </a:r>
            <a:r>
              <a:rPr/>
              <a:t>help</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think</a:t>
            </a:r>
            <a:r>
              <a:rPr/>
              <a:t> </a:t>
            </a:r>
            <a:r>
              <a:rPr/>
              <a:t>of</a:t>
            </a:r>
            <a:r>
              <a:rPr/>
              <a:t> </a:t>
            </a:r>
            <a:r>
              <a:rPr/>
              <a:t>other</a:t>
            </a:r>
            <a:r>
              <a:rPr/>
              <a:t> </a:t>
            </a:r>
            <a:r>
              <a:rPr/>
              <a:t>statisticians</a:t>
            </a:r>
            <a:r>
              <a:rPr/>
              <a:t> </a:t>
            </a:r>
            <a:r>
              <a:rPr/>
              <a:t>as</a:t>
            </a:r>
            <a:r>
              <a:rPr/>
              <a:t> </a:t>
            </a:r>
            <a:r>
              <a:rPr/>
              <a:t>competing</a:t>
            </a:r>
            <a:r>
              <a:rPr/>
              <a:t> </a:t>
            </a:r>
            <a:r>
              <a:rPr/>
              <a:t>for</a:t>
            </a:r>
            <a:r>
              <a:rPr/>
              <a:t> </a:t>
            </a:r>
            <a:r>
              <a:rPr/>
              <a:t>your</a:t>
            </a:r>
            <a:r>
              <a:rPr/>
              <a:t> </a:t>
            </a:r>
            <a:r>
              <a:rPr/>
              <a:t>business.</a:t>
            </a:r>
            <a:r>
              <a:rPr/>
              <a:t> </a:t>
            </a:r>
            <a:r>
              <a:rPr/>
              <a:t>For</a:t>
            </a:r>
            <a:r>
              <a:rPr/>
              <a:t> </a:t>
            </a:r>
            <a:r>
              <a:rPr/>
              <a:t>me,</a:t>
            </a:r>
            <a:r>
              <a:rPr/>
              <a:t> </a:t>
            </a:r>
            <a:r>
              <a:rPr/>
              <a:t>they</a:t>
            </a:r>
            <a:r>
              <a:rPr/>
              <a:t> </a:t>
            </a:r>
            <a:r>
              <a:rPr/>
              <a:t>have</a:t>
            </a:r>
            <a:r>
              <a:rPr/>
              <a:t> </a:t>
            </a:r>
            <a:r>
              <a:rPr/>
              <a:t>been</a:t>
            </a:r>
            <a:r>
              <a:rPr/>
              <a:t> </a:t>
            </a:r>
            <a:r>
              <a:rPr/>
              <a:t>a</a:t>
            </a:r>
            <a:r>
              <a:rPr/>
              <a:t> </a:t>
            </a:r>
            <a:r>
              <a:rPr/>
              <a:t>regular</a:t>
            </a:r>
            <a:r>
              <a:rPr/>
              <a:t> </a:t>
            </a:r>
            <a:r>
              <a:rPr/>
              <a:t>source</a:t>
            </a:r>
            <a:r>
              <a:rPr/>
              <a:t> </a:t>
            </a:r>
            <a:r>
              <a:rPr/>
              <a:t>of</a:t>
            </a:r>
            <a:r>
              <a:rPr/>
              <a:t> </a:t>
            </a:r>
            <a:r>
              <a:rPr/>
              <a:t>referrals.</a:t>
            </a:r>
            <a:r>
              <a:rPr/>
              <a:t> </a:t>
            </a:r>
            <a:r>
              <a:rPr/>
              <a:t>They</a:t>
            </a:r>
            <a:r>
              <a:rPr/>
              <a:t> </a:t>
            </a:r>
            <a:r>
              <a:rPr/>
              <a:t>might</a:t>
            </a:r>
            <a:r>
              <a:rPr/>
              <a:t> </a:t>
            </a:r>
            <a:r>
              <a:rPr/>
              <a:t>not</a:t>
            </a:r>
            <a:r>
              <a:rPr/>
              <a:t> </a:t>
            </a:r>
            <a:r>
              <a:rPr/>
              <a:t>be</a:t>
            </a:r>
            <a:r>
              <a:rPr/>
              <a:t> </a:t>
            </a:r>
            <a:r>
              <a:rPr/>
              <a:t>able</a:t>
            </a:r>
            <a:r>
              <a:rPr/>
              <a:t> </a:t>
            </a:r>
            <a:r>
              <a:rPr/>
              <a:t>to</a:t>
            </a:r>
            <a:r>
              <a:rPr/>
              <a:t> </a:t>
            </a:r>
            <a:r>
              <a:rPr/>
              <a:t>consult</a:t>
            </a:r>
            <a:r>
              <a:rPr/>
              <a:t> </a:t>
            </a:r>
            <a:r>
              <a:rPr/>
              <a:t>themselves</a:t>
            </a:r>
            <a:r>
              <a:rPr/>
              <a:t> </a:t>
            </a:r>
            <a:r>
              <a:rPr/>
              <a:t>because</a:t>
            </a:r>
            <a:r>
              <a:rPr/>
              <a:t> </a:t>
            </a:r>
            <a:r>
              <a:rPr/>
              <a:t>of</a:t>
            </a:r>
            <a:r>
              <a:rPr/>
              <a:t> </a:t>
            </a:r>
            <a:r>
              <a:rPr/>
              <a:t>job</a:t>
            </a:r>
            <a:r>
              <a:rPr/>
              <a:t> </a:t>
            </a:r>
            <a:r>
              <a:rPr/>
              <a:t>restrictions,</a:t>
            </a:r>
            <a:r>
              <a:rPr/>
              <a:t> </a:t>
            </a:r>
            <a:r>
              <a:rPr/>
              <a:t>but</a:t>
            </a:r>
            <a:r>
              <a:rPr/>
              <a:t> </a:t>
            </a:r>
            <a:r>
              <a:rPr/>
              <a:t>they</a:t>
            </a:r>
            <a:r>
              <a:rPr/>
              <a:t> </a:t>
            </a:r>
            <a:r>
              <a:rPr/>
              <a:t>still</a:t>
            </a:r>
            <a:r>
              <a:rPr/>
              <a:t> </a:t>
            </a:r>
            <a:r>
              <a:rPr/>
              <a:t>want</a:t>
            </a:r>
            <a:r>
              <a:rPr/>
              <a:t> </a:t>
            </a:r>
            <a:r>
              <a:rPr/>
              <a:t>to</a:t>
            </a:r>
            <a:r>
              <a:rPr/>
              <a:t> </a:t>
            </a:r>
            <a:r>
              <a:rPr/>
              <a:t>help</a:t>
            </a:r>
            <a:r>
              <a:rPr/>
              <a:t> </a:t>
            </a:r>
            <a:r>
              <a:rPr/>
              <a:t>them</a:t>
            </a:r>
            <a:r>
              <a:rPr/>
              <a:t> </a:t>
            </a:r>
            <a:r>
              <a:rPr/>
              <a:t>out</a:t>
            </a:r>
            <a:r>
              <a:rPr/>
              <a:t> </a:t>
            </a:r>
            <a:r>
              <a:rPr/>
              <a:t>(and</a:t>
            </a:r>
            <a:r>
              <a:rPr/>
              <a:t> </a:t>
            </a:r>
            <a:r>
              <a:rPr/>
              <a:t>you</a:t>
            </a:r>
            <a:r>
              <a:rPr/>
              <a:t> </a:t>
            </a:r>
            <a:r>
              <a:rPr/>
              <a:t>at</a:t>
            </a:r>
            <a:r>
              <a:rPr/>
              <a:t> </a:t>
            </a:r>
            <a:r>
              <a:rPr/>
              <a:t>the</a:t>
            </a:r>
            <a:r>
              <a:rPr/>
              <a:t> </a:t>
            </a:r>
            <a:r>
              <a:rPr/>
              <a:t>same</a:t>
            </a:r>
            <a:r>
              <a:rPr/>
              <a:t> </a:t>
            </a:r>
            <a:r>
              <a:rPr/>
              <a:t>time).</a:t>
            </a:r>
          </a:p>
          <a:p>
            <a:pPr lvl="0" marL="0" indent="0">
              <a:buNone/>
            </a:pPr>
          </a:p>
          <a:p>
            <a:pPr lvl="0" marL="0" indent="0">
              <a:buNone/>
            </a:pPr>
            <a:r>
              <a:rPr/>
              <a:t>Even</a:t>
            </a:r>
            <a:r>
              <a:rPr/>
              <a:t> </a:t>
            </a:r>
            <a:r>
              <a:rPr/>
              <a:t>if</a:t>
            </a:r>
            <a:r>
              <a:rPr/>
              <a:t> </a:t>
            </a:r>
            <a:r>
              <a:rPr/>
              <a:t>they</a:t>
            </a:r>
            <a:r>
              <a:rPr/>
              <a:t> </a:t>
            </a:r>
            <a:r>
              <a:rPr/>
              <a:t>are</a:t>
            </a:r>
            <a:r>
              <a:rPr/>
              <a:t> </a:t>
            </a:r>
            <a:r>
              <a:rPr/>
              <a:t>in</a:t>
            </a:r>
            <a:r>
              <a:rPr/>
              <a:t> </a:t>
            </a:r>
            <a:r>
              <a:rPr/>
              <a:t>the</a:t>
            </a:r>
            <a:r>
              <a:rPr/>
              <a:t> </a:t>
            </a:r>
            <a:r>
              <a:rPr/>
              <a:t>business</a:t>
            </a:r>
            <a:r>
              <a:rPr/>
              <a:t> </a:t>
            </a:r>
            <a:r>
              <a:rPr/>
              <a:t>themselves,</a:t>
            </a:r>
            <a:r>
              <a:rPr/>
              <a:t> </a:t>
            </a:r>
            <a:r>
              <a:rPr/>
              <a:t>they</a:t>
            </a:r>
            <a:r>
              <a:rPr/>
              <a:t> </a:t>
            </a:r>
            <a:r>
              <a:rPr/>
              <a:t>may</a:t>
            </a:r>
            <a:r>
              <a:rPr/>
              <a:t> </a:t>
            </a:r>
            <a:r>
              <a:rPr/>
              <a:t>not</a:t>
            </a:r>
            <a:r>
              <a:rPr/>
              <a:t> </a:t>
            </a:r>
            <a:r>
              <a:rPr/>
              <a:t>feel</a:t>
            </a:r>
            <a:r>
              <a:rPr/>
              <a:t> </a:t>
            </a:r>
            <a:r>
              <a:rPr/>
              <a:t>qualified</a:t>
            </a:r>
            <a:r>
              <a:rPr/>
              <a:t> </a:t>
            </a:r>
            <a:r>
              <a:rPr/>
              <a:t>to</a:t>
            </a:r>
            <a:r>
              <a:rPr/>
              <a:t> </a:t>
            </a:r>
            <a:r>
              <a:rPr/>
              <a:t>handle</a:t>
            </a:r>
            <a:r>
              <a:rPr/>
              <a:t> </a:t>
            </a:r>
            <a:r>
              <a:rPr/>
              <a:t>a</a:t>
            </a:r>
            <a:r>
              <a:rPr/>
              <a:t> </a:t>
            </a:r>
            <a:r>
              <a:rPr/>
              <a:t>particular</a:t>
            </a:r>
            <a:r>
              <a:rPr/>
              <a:t> </a:t>
            </a:r>
            <a:r>
              <a:rPr/>
              <a:t>problem.</a:t>
            </a:r>
          </a:p>
          <a:p>
            <a:pPr lvl="0" marL="0" indent="0">
              <a:buNone/>
            </a:pPr>
          </a:p>
          <a:p>
            <a:pPr lvl="0" marL="0" indent="0">
              <a:buNone/>
            </a:pPr>
            <a:r>
              <a:rPr/>
              <a:t>Or</a:t>
            </a:r>
            <a:r>
              <a:rPr/>
              <a:t> </a:t>
            </a:r>
            <a:r>
              <a:rPr/>
              <a:t>they</a:t>
            </a:r>
            <a:r>
              <a:rPr/>
              <a:t> </a:t>
            </a:r>
            <a:r>
              <a:rPr/>
              <a:t>might</a:t>
            </a:r>
            <a:r>
              <a:rPr/>
              <a:t> </a:t>
            </a:r>
            <a:r>
              <a:rPr/>
              <a:t>not</a:t>
            </a:r>
            <a:r>
              <a:rPr/>
              <a:t> </a:t>
            </a:r>
            <a:r>
              <a:rPr/>
              <a:t>like</a:t>
            </a:r>
            <a:r>
              <a:rPr/>
              <a:t> </a:t>
            </a:r>
            <a:r>
              <a:rPr/>
              <a:t>a</a:t>
            </a:r>
            <a:r>
              <a:rPr/>
              <a:t> </a:t>
            </a:r>
            <a:r>
              <a:rPr/>
              <a:t>particular</a:t>
            </a:r>
            <a:r>
              <a:rPr/>
              <a:t> </a:t>
            </a:r>
            <a:r>
              <a:rPr/>
              <a:t>type</a:t>
            </a:r>
            <a:r>
              <a:rPr/>
              <a:t> </a:t>
            </a:r>
            <a:r>
              <a:rPr/>
              <a:t>of</a:t>
            </a:r>
            <a:r>
              <a:rPr/>
              <a:t> </a:t>
            </a:r>
            <a:r>
              <a:rPr/>
              <a:t>client.</a:t>
            </a:r>
            <a:r>
              <a:rPr/>
              <a:t> </a:t>
            </a:r>
            <a:r>
              <a:rPr/>
              <a:t>I</a:t>
            </a:r>
            <a:r>
              <a:rPr/>
              <a:t> </a:t>
            </a:r>
            <a:r>
              <a:rPr/>
              <a:t>get</a:t>
            </a:r>
            <a:r>
              <a:rPr/>
              <a:t> </a:t>
            </a:r>
            <a:r>
              <a:rPr/>
              <a:t>a</a:t>
            </a:r>
            <a:r>
              <a:rPr/>
              <a:t> </a:t>
            </a:r>
            <a:r>
              <a:rPr/>
              <a:t>lot</a:t>
            </a:r>
            <a:r>
              <a:rPr/>
              <a:t> </a:t>
            </a:r>
            <a:r>
              <a:rPr/>
              <a:t>of</a:t>
            </a:r>
            <a:r>
              <a:rPr/>
              <a:t> </a:t>
            </a:r>
            <a:r>
              <a:rPr/>
              <a:t>referrals</a:t>
            </a:r>
            <a:r>
              <a:rPr/>
              <a:t> </a:t>
            </a:r>
            <a:r>
              <a:rPr/>
              <a:t>for</a:t>
            </a:r>
            <a:r>
              <a:rPr/>
              <a:t> </a:t>
            </a:r>
            <a:r>
              <a:rPr/>
              <a:t>PhD</a:t>
            </a:r>
            <a:r>
              <a:rPr/>
              <a:t> </a:t>
            </a:r>
            <a:r>
              <a:rPr/>
              <a:t>candidates</a:t>
            </a:r>
            <a:r>
              <a:rPr/>
              <a:t> </a:t>
            </a:r>
            <a:r>
              <a:rPr/>
              <a:t>who</a:t>
            </a:r>
            <a:r>
              <a:rPr/>
              <a:t> </a:t>
            </a:r>
            <a:r>
              <a:rPr/>
              <a:t>need</a:t>
            </a:r>
            <a:r>
              <a:rPr/>
              <a:t> </a:t>
            </a:r>
            <a:r>
              <a:rPr/>
              <a:t>a</a:t>
            </a:r>
            <a:r>
              <a:rPr/>
              <a:t> </a:t>
            </a:r>
            <a:r>
              <a:rPr/>
              <a:t>bit</a:t>
            </a:r>
            <a:r>
              <a:rPr/>
              <a:t> </a:t>
            </a:r>
            <a:r>
              <a:rPr/>
              <a:t>of</a:t>
            </a:r>
            <a:r>
              <a:rPr/>
              <a:t> </a:t>
            </a:r>
            <a:r>
              <a:rPr/>
              <a:t>help</a:t>
            </a:r>
            <a:r>
              <a:rPr/>
              <a:t> </a:t>
            </a:r>
            <a:r>
              <a:rPr/>
              <a:t>for</a:t>
            </a:r>
            <a:r>
              <a:rPr/>
              <a:t> </a:t>
            </a:r>
            <a:r>
              <a:rPr/>
              <a:t>their</a:t>
            </a:r>
            <a:r>
              <a:rPr/>
              <a:t> </a:t>
            </a:r>
            <a:r>
              <a:rPr/>
              <a:t>dissertation.</a:t>
            </a:r>
            <a:r>
              <a:rPr/>
              <a:t> </a:t>
            </a:r>
            <a:r>
              <a:rPr/>
              <a:t>Their</a:t>
            </a:r>
            <a:r>
              <a:rPr/>
              <a:t> </a:t>
            </a:r>
            <a:r>
              <a:rPr/>
              <a:t>committee</a:t>
            </a:r>
            <a:r>
              <a:rPr/>
              <a:t> </a:t>
            </a:r>
            <a:r>
              <a:rPr/>
              <a:t>needs</a:t>
            </a:r>
            <a:r>
              <a:rPr/>
              <a:t> </a:t>
            </a:r>
            <a:r>
              <a:rPr/>
              <a:t>to</a:t>
            </a:r>
            <a:r>
              <a:rPr/>
              <a:t> </a:t>
            </a:r>
            <a:r>
              <a:rPr/>
              <a:t>okay</a:t>
            </a:r>
            <a:r>
              <a:rPr/>
              <a:t> </a:t>
            </a:r>
            <a:r>
              <a:rPr/>
              <a:t>my</a:t>
            </a:r>
            <a:r>
              <a:rPr/>
              <a:t> </a:t>
            </a:r>
            <a:r>
              <a:rPr/>
              <a:t>involvement,</a:t>
            </a:r>
            <a:r>
              <a:rPr/>
              <a:t> </a:t>
            </a:r>
            <a:r>
              <a:rPr/>
              <a:t>but</a:t>
            </a:r>
            <a:r>
              <a:rPr/>
              <a:t> </a:t>
            </a:r>
            <a:r>
              <a:rPr/>
              <a:t>usually</a:t>
            </a:r>
            <a:r>
              <a:rPr/>
              <a:t> </a:t>
            </a:r>
            <a:r>
              <a:rPr/>
              <a:t>both</a:t>
            </a:r>
            <a:r>
              <a:rPr/>
              <a:t> </a:t>
            </a:r>
            <a:r>
              <a:rPr/>
              <a:t>they</a:t>
            </a:r>
            <a:r>
              <a:rPr/>
              <a:t> </a:t>
            </a:r>
            <a:r>
              <a:rPr/>
              <a:t>and</a:t>
            </a:r>
            <a:r>
              <a:rPr/>
              <a:t> </a:t>
            </a:r>
            <a:r>
              <a:rPr/>
              <a:t>the</a:t>
            </a:r>
            <a:r>
              <a:rPr/>
              <a:t> </a:t>
            </a:r>
            <a:r>
              <a:rPr/>
              <a:t>candidate</a:t>
            </a:r>
            <a:r>
              <a:rPr/>
              <a:t> </a:t>
            </a:r>
            <a:r>
              <a:rPr/>
              <a:t>are</a:t>
            </a:r>
            <a:r>
              <a:rPr/>
              <a:t> </a:t>
            </a:r>
            <a:r>
              <a:rPr/>
              <a:t>happy</a:t>
            </a:r>
            <a:r>
              <a:rPr/>
              <a:t> </a:t>
            </a:r>
            <a:r>
              <a:rPr/>
              <a:t>to</a:t>
            </a:r>
            <a:r>
              <a:rPr/>
              <a:t> </a:t>
            </a:r>
            <a:r>
              <a:rPr/>
              <a:t>get</a:t>
            </a:r>
            <a:r>
              <a:rPr/>
              <a:t> </a:t>
            </a:r>
            <a:r>
              <a:rPr/>
              <a:t>some</a:t>
            </a:r>
            <a:r>
              <a:rPr/>
              <a:t> </a:t>
            </a:r>
            <a:r>
              <a:rPr/>
              <a:t>help.</a:t>
            </a:r>
            <a:r>
              <a:rPr/>
              <a:t> </a:t>
            </a:r>
            <a:r>
              <a:rPr/>
              <a:t>Ph.D. candidates</a:t>
            </a:r>
            <a:r>
              <a:rPr/>
              <a:t> </a:t>
            </a:r>
            <a:r>
              <a:rPr/>
              <a:t>are</a:t>
            </a:r>
            <a:r>
              <a:rPr/>
              <a:t> </a:t>
            </a:r>
            <a:r>
              <a:rPr/>
              <a:t>a</a:t>
            </a:r>
            <a:r>
              <a:rPr/>
              <a:t> </a:t>
            </a:r>
            <a:r>
              <a:rPr/>
              <a:t>poor</a:t>
            </a:r>
            <a:r>
              <a:rPr/>
              <a:t> </a:t>
            </a:r>
            <a:r>
              <a:rPr/>
              <a:t>revenue</a:t>
            </a:r>
            <a:r>
              <a:rPr/>
              <a:t> </a:t>
            </a:r>
            <a:r>
              <a:rPr/>
              <a:t>source</a:t>
            </a:r>
            <a:r>
              <a:rPr/>
              <a:t> </a:t>
            </a:r>
            <a:r>
              <a:rPr/>
              <a:t>(they</a:t>
            </a:r>
            <a:r>
              <a:rPr/>
              <a:t> </a:t>
            </a:r>
            <a:r>
              <a:rPr/>
              <a:t>have</a:t>
            </a:r>
            <a:r>
              <a:rPr/>
              <a:t> </a:t>
            </a:r>
            <a:r>
              <a:rPr/>
              <a:t>short-term</a:t>
            </a:r>
            <a:r>
              <a:rPr/>
              <a:t> </a:t>
            </a:r>
            <a:r>
              <a:rPr/>
              <a:t>needs</a:t>
            </a:r>
            <a:r>
              <a:rPr/>
              <a:t> </a:t>
            </a:r>
            <a:r>
              <a:rPr/>
              <a:t>and</a:t>
            </a:r>
            <a:r>
              <a:rPr/>
              <a:t> </a:t>
            </a:r>
            <a:r>
              <a:rPr/>
              <a:t>are</a:t>
            </a:r>
            <a:r>
              <a:rPr/>
              <a:t> </a:t>
            </a:r>
            <a:r>
              <a:rPr/>
              <a:t>unlikely</a:t>
            </a:r>
            <a:r>
              <a:rPr/>
              <a:t> </a:t>
            </a:r>
            <a:r>
              <a:rPr/>
              <a:t>to</a:t>
            </a:r>
            <a:r>
              <a:rPr/>
              <a:t> </a:t>
            </a:r>
            <a:r>
              <a:rPr/>
              <a:t>provide</a:t>
            </a:r>
            <a:r>
              <a:rPr/>
              <a:t> </a:t>
            </a:r>
            <a:r>
              <a:rPr/>
              <a:t>repeat</a:t>
            </a:r>
            <a:r>
              <a:rPr/>
              <a:t> </a:t>
            </a:r>
            <a:r>
              <a:rPr/>
              <a:t>business).</a:t>
            </a:r>
            <a:r>
              <a:rPr/>
              <a:t> </a:t>
            </a:r>
            <a:r>
              <a:rPr/>
              <a:t>But</a:t>
            </a:r>
            <a:r>
              <a:rPr/>
              <a:t> </a:t>
            </a:r>
            <a:r>
              <a:rPr/>
              <a:t>I</a:t>
            </a:r>
            <a:r>
              <a:rPr/>
              <a:t> </a:t>
            </a:r>
            <a:r>
              <a:rPr/>
              <a:t>still</a:t>
            </a:r>
            <a:r>
              <a:rPr/>
              <a:t> </a:t>
            </a:r>
            <a:r>
              <a:rPr/>
              <a:t>like</a:t>
            </a:r>
            <a:r>
              <a:rPr/>
              <a:t> </a:t>
            </a:r>
            <a:r>
              <a:rPr/>
              <a:t>working</a:t>
            </a:r>
            <a:r>
              <a:rPr/>
              <a:t> </a:t>
            </a:r>
            <a:r>
              <a:rPr/>
              <a:t>with</a:t>
            </a:r>
            <a:r>
              <a:rPr/>
              <a:t> </a:t>
            </a:r>
            <a:r>
              <a:rPr/>
              <a:t>them,</a:t>
            </a:r>
            <a:r>
              <a:rPr/>
              <a:t> </a:t>
            </a:r>
            <a:r>
              <a:rPr/>
              <a:t>and</a:t>
            </a:r>
            <a:r>
              <a:rPr/>
              <a:t> </a:t>
            </a:r>
            <a:r>
              <a:rPr/>
              <a:t>appreciate</a:t>
            </a:r>
            <a:r>
              <a:rPr/>
              <a:t> </a:t>
            </a:r>
            <a:r>
              <a:rPr/>
              <a:t>anyone</a:t>
            </a:r>
            <a:r>
              <a:rPr/>
              <a:t> </a:t>
            </a:r>
            <a:r>
              <a:rPr/>
              <a:t>who</a:t>
            </a:r>
            <a:r>
              <a:rPr/>
              <a:t> </a:t>
            </a:r>
            <a:r>
              <a:rPr/>
              <a:t>can</a:t>
            </a:r>
            <a:r>
              <a:rPr/>
              <a:t> </a:t>
            </a:r>
            <a:r>
              <a:rPr/>
              <a:t>send</a:t>
            </a:r>
            <a:r>
              <a:rPr/>
              <a:t> </a:t>
            </a:r>
            <a:r>
              <a:rPr/>
              <a:t>these</a:t>
            </a:r>
            <a:r>
              <a:rPr/>
              <a:t> </a:t>
            </a:r>
            <a:r>
              <a:rPr/>
              <a:t>types</a:t>
            </a:r>
            <a:r>
              <a:rPr/>
              <a:t> </a:t>
            </a:r>
            <a:r>
              <a:rPr/>
              <a:t>of</a:t>
            </a:r>
            <a:r>
              <a:rPr/>
              <a:t> </a:t>
            </a:r>
            <a:r>
              <a:rPr/>
              <a:t>clients</a:t>
            </a:r>
            <a:r>
              <a:rPr/>
              <a:t> </a:t>
            </a:r>
            <a:r>
              <a:rPr/>
              <a:t>my</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fine</a:t>
            </a:r>
            <a:r>
              <a:rPr/>
              <a:t> </a:t>
            </a:r>
            <a:r>
              <a:rPr/>
              <a:t>line</a:t>
            </a:r>
            <a:r>
              <a:rPr/>
              <a:t> </a:t>
            </a:r>
            <a:r>
              <a:rPr/>
              <a:t>between</a:t>
            </a:r>
            <a:r>
              <a:rPr/>
              <a:t> </a:t>
            </a:r>
            <a:r>
              <a:rPr/>
              <a:t>self-promotion</a:t>
            </a:r>
            <a:r>
              <a:rPr/>
              <a:t> </a:t>
            </a:r>
            <a:r>
              <a:rPr/>
              <a:t>and</a:t>
            </a:r>
            <a:r>
              <a:rPr/>
              <a:t> </a:t>
            </a:r>
            <a:r>
              <a:rPr/>
              <a:t>spamming.</a:t>
            </a:r>
            <a:r>
              <a:rPr/>
              <a:t> </a:t>
            </a:r>
            <a:r>
              <a:rPr/>
              <a:t>Keep</a:t>
            </a:r>
            <a:r>
              <a:rPr/>
              <a:t> </a:t>
            </a:r>
            <a:r>
              <a:rPr/>
              <a:t>yourself</a:t>
            </a:r>
            <a:r>
              <a:rPr/>
              <a:t> </a:t>
            </a:r>
            <a:r>
              <a:rPr/>
              <a:t>on</a:t>
            </a:r>
            <a:r>
              <a:rPr/>
              <a:t> </a:t>
            </a:r>
            <a:r>
              <a:rPr/>
              <a:t>the</a:t>
            </a:r>
            <a:r>
              <a:rPr/>
              <a:t> </a:t>
            </a:r>
            <a:r>
              <a:rPr/>
              <a:t>proper</a:t>
            </a:r>
            <a:r>
              <a:rPr/>
              <a:t> </a:t>
            </a:r>
            <a:r>
              <a:rPr/>
              <a:t>side</a:t>
            </a:r>
            <a:r>
              <a:rPr/>
              <a:t> </a:t>
            </a:r>
            <a:r>
              <a:rPr/>
              <a:t>by</a:t>
            </a:r>
            <a:r>
              <a:rPr/>
              <a:t> </a:t>
            </a:r>
            <a:r>
              <a:rPr/>
              <a:t>considering</a:t>
            </a:r>
          </a:p>
          <a:p>
            <a:pPr lvl="0" marL="0" indent="0">
              <a:buNone/>
            </a:pPr>
          </a:p>
          <a:p>
            <a:pPr lvl="1"/>
            <a:r>
              <a:rPr/>
              <a:t>timing</a:t>
            </a:r>
            <a:r>
              <a:rPr/>
              <a:t> </a:t>
            </a:r>
            <a:r>
              <a:rPr/>
              <a:t>(when</a:t>
            </a:r>
            <a:r>
              <a:rPr/>
              <a:t> </a:t>
            </a:r>
            <a:r>
              <a:rPr/>
              <a:t>and</a:t>
            </a:r>
            <a:r>
              <a:rPr/>
              <a:t> </a:t>
            </a:r>
            <a:r>
              <a:rPr/>
              <a:t>how</a:t>
            </a:r>
            <a:r>
              <a:rPr/>
              <a:t> </a:t>
            </a:r>
            <a:r>
              <a:rPr/>
              <a:t>often)</a:t>
            </a:r>
          </a:p>
          <a:p>
            <a:pPr lvl="0" marL="0" indent="0">
              <a:buNone/>
            </a:pPr>
          </a:p>
          <a:p>
            <a:pPr lvl="1"/>
            <a:r>
              <a:rPr/>
              <a:t>relevancy</a:t>
            </a:r>
            <a:r>
              <a:rPr/>
              <a:t> </a:t>
            </a:r>
            <a:r>
              <a:rPr/>
              <a:t>(is</a:t>
            </a:r>
            <a:r>
              <a:rPr/>
              <a:t> </a:t>
            </a:r>
            <a:r>
              <a:rPr/>
              <a:t>there</a:t>
            </a:r>
            <a:r>
              <a:rPr/>
              <a:t> </a:t>
            </a:r>
            <a:r>
              <a:rPr/>
              <a:t>something</a:t>
            </a:r>
            <a:r>
              <a:rPr/>
              <a:t> </a:t>
            </a:r>
            <a:r>
              <a:rPr/>
              <a:t>of</a:t>
            </a:r>
            <a:r>
              <a:rPr/>
              <a:t> </a:t>
            </a:r>
            <a:r>
              <a:rPr/>
              <a:t>value</a:t>
            </a:r>
            <a:r>
              <a:rPr/>
              <a:t> </a:t>
            </a:r>
            <a:r>
              <a:rPr/>
              <a:t>to</a:t>
            </a:r>
            <a:r>
              <a:rPr/>
              <a:t> </a:t>
            </a:r>
            <a:r>
              <a:rPr/>
              <a:t>them?)</a:t>
            </a:r>
          </a:p>
          <a:p>
            <a:pPr lvl="0" marL="0" indent="0">
              <a:buNone/>
            </a:pPr>
          </a:p>
          <a:p>
            <a:pPr lvl="1"/>
            <a:r>
              <a:rPr/>
              <a:t>restraint</a:t>
            </a:r>
            <a:r>
              <a:rPr/>
              <a:t> </a:t>
            </a:r>
            <a:r>
              <a:rPr/>
              <a:t>(keep</a:t>
            </a:r>
            <a:r>
              <a:rPr/>
              <a:t> </a:t>
            </a:r>
            <a:r>
              <a:rPr/>
              <a:t>it</a:t>
            </a:r>
            <a:r>
              <a:rPr/>
              <a:t> </a:t>
            </a:r>
            <a:r>
              <a:rPr/>
              <a:t>short</a:t>
            </a:r>
            <a:r>
              <a:rPr/>
              <a:t> </a:t>
            </a:r>
            <a:r>
              <a:rPr/>
              <a:t>and</a:t>
            </a:r>
            <a:r>
              <a:rPr/>
              <a:t> </a:t>
            </a:r>
            <a:r>
              <a:rPr/>
              <a:t>sweet)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psstools.net" TargetMode="External" /><Relationship Id="rId3" Type="http://schemas.openxmlformats.org/officeDocument/2006/relationships/hyperlink" Target="http://www.amazon.com/gp/pdp/profile/AQ7ZQWXAYT8HZ" TargetMode="External" /><Relationship Id="rId4" Type="http://schemas.openxmlformats.org/officeDocument/2006/relationships/hyperlink" Target="http://www.pmean.com/kcstats.html"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Finding</a:t>
            </a:r>
            <a:r>
              <a:rPr/>
              <a:t> </a:t>
            </a:r>
            <a:r>
              <a:rPr/>
              <a:t>customers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r>
              <a:rPr/>
              <a:t> </a:t>
            </a:r>
            <a:r>
              <a:rPr/>
              <a:t>without</a:t>
            </a:r>
          </a:p>
        </p:txBody>
      </p:sp>
      <p:pic>
        <p:nvPicPr>
          <p:cNvPr descr="images/spam_can.png" id="0" name="Picture 1"/>
          <p:cNvPicPr>
            <a:picLocks noGrp="1" noChangeAspect="1"/>
          </p:cNvPicPr>
          <p:nvPr/>
        </p:nvPicPr>
        <p:blipFill>
          <a:blip r:embed="rId3"/>
          <a:stretch>
            <a:fillRect/>
          </a:stretch>
        </p:blipFill>
        <p:spPr bwMode="auto">
          <a:xfrm>
            <a:off x="2184400" y="1600200"/>
            <a:ext cx="4762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Introductions</a:t>
            </a:r>
            <a:r>
              <a:rPr/>
              <a:t> </a:t>
            </a:r>
            <a:r>
              <a:rPr/>
              <a:t>or</a:t>
            </a:r>
            <a:r>
              <a:rPr/>
              <a:t> </a:t>
            </a:r>
            <a:r>
              <a:rPr/>
              <a:t>re-introductions</a:t>
            </a:r>
          </a:p>
        </p:txBody>
      </p:sp>
      <p:sp>
        <p:nvSpPr>
          <p:cNvPr id="3" name="Content Placeholder 2"/>
          <p:cNvSpPr>
            <a:spLocks noGrp="1"/>
          </p:cNvSpPr>
          <p:nvPr>
            <p:ph idx="1"/>
          </p:nvPr>
        </p:nvSpPr>
        <p:spPr/>
        <p:txBody>
          <a:bodyPr/>
          <a:lstStyle/>
          <a:p>
            <a:pPr lvl="1"/>
            <a:r>
              <a:rPr/>
              <a:t>Mention the word “consultant” but otherwise keep it short.</a:t>
            </a:r>
          </a:p>
          <a:p>
            <a:pPr lvl="1"/>
            <a:r>
              <a:rPr/>
              <a:t>Wait for them to ask for more details.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email</a:t>
            </a:r>
            <a:r>
              <a:rPr/>
              <a:t> </a:t>
            </a:r>
            <a:r>
              <a:rPr/>
              <a:t>settings.</a:t>
            </a:r>
          </a:p>
        </p:txBody>
      </p:sp>
      <p:pic>
        <p:nvPicPr>
          <p:cNvPr descr="images/email-settings.png" id="0" name="Picture 1"/>
          <p:cNvPicPr>
            <a:picLocks noGrp="1" noChangeAspect="1"/>
          </p:cNvPicPr>
          <p:nvPr/>
        </p:nvPicPr>
        <p:blipFill>
          <a:blip r:embed="rId3"/>
          <a:stretch>
            <a:fillRect/>
          </a:stretch>
        </p:blipFill>
        <p:spPr bwMode="auto">
          <a:xfrm>
            <a:off x="558800" y="1600200"/>
            <a:ext cx="80264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Just</a:t>
            </a:r>
            <a:r>
              <a:rPr/>
              <a:t> </a:t>
            </a:r>
            <a:r>
              <a:rPr/>
              <a:t>staying</a:t>
            </a:r>
            <a:r>
              <a:rPr/>
              <a:t> </a:t>
            </a:r>
            <a:r>
              <a:rPr/>
              <a:t>in</a:t>
            </a:r>
            <a:r>
              <a:rPr/>
              <a:t> </a:t>
            </a:r>
            <a:r>
              <a:rPr/>
              <a:t>touch</a:t>
            </a:r>
            <a:r>
              <a:rPr/>
              <a:t>”</a:t>
            </a:r>
            <a:r>
              <a:rPr/>
              <a:t> </a:t>
            </a:r>
            <a:r>
              <a:rPr/>
              <a:t>emails.</a:t>
            </a:r>
          </a:p>
        </p:txBody>
      </p:sp>
      <p:sp>
        <p:nvSpPr>
          <p:cNvPr id="3" name="Content Placeholder 2"/>
          <p:cNvSpPr>
            <a:spLocks noGrp="1"/>
          </p:cNvSpPr>
          <p:nvPr>
            <p:ph idx="1"/>
          </p:nvPr>
        </p:nvSpPr>
        <p:spPr/>
        <p:txBody>
          <a:bodyPr/>
          <a:lstStyle/>
          <a:p>
            <a:pPr lvl="0" marL="0" indent="0">
              <a:buNone/>
            </a:pPr>
            <a:r>
              <a:rPr/>
              <a:t>An occasional email from you helps keep you in the forefront of the thoughts of faculty, fellow students, old co-workers, and old clients.</a:t>
            </a:r>
          </a:p>
          <a:p>
            <a:pPr lvl="1"/>
            <a:r>
              <a:rPr/>
              <a:t>Find something of value to them and share it.</a:t>
            </a:r>
          </a:p>
          <a:p>
            <a:pPr lvl="1"/>
            <a:r>
              <a:rPr/>
              <a:t>Infrequent, but regular.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cards</a:t>
            </a:r>
          </a:p>
        </p:txBody>
      </p:sp>
      <p:sp>
        <p:nvSpPr>
          <p:cNvPr id="3" name="Content Placeholder 2"/>
          <p:cNvSpPr>
            <a:spLocks noGrp="1"/>
          </p:cNvSpPr>
          <p:nvPr>
            <p:ph idx="1"/>
          </p:nvPr>
        </p:nvSpPr>
        <p:spPr/>
        <p:txBody>
          <a:bodyPr/>
          <a:lstStyle/>
          <a:p>
            <a:pPr lvl="1"/>
            <a:r>
              <a:rPr/>
              <a:t>Always have a business card available to hand out.</a:t>
            </a:r>
          </a:p>
          <a:p>
            <a:pPr lvl="1"/>
            <a:r>
              <a:rPr/>
              <a:t>Gratefully accept and business cards you get.</a:t>
            </a:r>
          </a:p>
          <a:p>
            <a:pPr lvl="1"/>
            <a:r>
              <a:rPr/>
              <a:t>Write a few words on the back</a:t>
            </a:r>
          </a:p>
          <a:p>
            <a:pPr lvl="1"/>
            <a:r>
              <a:rPr/>
              <a:t>Follow up at least once with a brief email.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Expanding</a:t>
            </a:r>
            <a:r>
              <a:rPr/>
              <a:t> </a:t>
            </a:r>
            <a:r>
              <a:rPr/>
              <a:t>the</a:t>
            </a:r>
            <a:r>
              <a:rPr/>
              <a:t> </a:t>
            </a:r>
            <a:r>
              <a:rPr/>
              <a:t>number</a:t>
            </a:r>
            <a:r>
              <a:rPr/>
              <a:t> </a:t>
            </a:r>
            <a:r>
              <a:rPr/>
              <a:t>of</a:t>
            </a:r>
            <a:r>
              <a:rPr/>
              <a:t> </a:t>
            </a:r>
            <a:r>
              <a:rPr/>
              <a:t>people</a:t>
            </a:r>
            <a:r>
              <a:rPr/>
              <a:t> </a:t>
            </a:r>
            <a:r>
              <a:rPr/>
              <a:t>who</a:t>
            </a:r>
            <a:r>
              <a:rPr/>
              <a:t> </a:t>
            </a:r>
            <a:r>
              <a:rPr/>
              <a:t>know</a:t>
            </a:r>
            <a:r>
              <a:rPr/>
              <a:t> </a:t>
            </a:r>
            <a:r>
              <a:rPr/>
              <a:t>you</a:t>
            </a:r>
          </a:p>
        </p:txBody>
      </p:sp>
      <p:sp>
        <p:nvSpPr>
          <p:cNvPr id="3" name="Content Placeholder 2"/>
          <p:cNvSpPr>
            <a:spLocks noGrp="1"/>
          </p:cNvSpPr>
          <p:nvPr>
            <p:ph idx="1"/>
          </p:nvPr>
        </p:nvSpPr>
        <p:spPr/>
        <p:txBody>
          <a:bodyPr/>
          <a:lstStyle/>
          <a:p>
            <a:pPr lvl="0" marL="0" indent="0">
              <a:buNone/>
            </a:pPr>
            <a:r>
              <a:rPr/>
              <a:t>If you can find a way to become famous, you will get a lot more referrals.</a:t>
            </a:r>
          </a:p>
          <a:p>
            <a:pPr lvl="1"/>
            <a:r>
              <a:rPr/>
              <a:t>Traditional approaches</a:t>
            </a:r>
          </a:p>
          <a:p>
            <a:pPr lvl="1"/>
            <a:r>
              <a:rPr/>
              <a:t>“Old school” internet</a:t>
            </a:r>
          </a:p>
          <a:p>
            <a:pPr lvl="1"/>
            <a:r>
              <a:rPr/>
              <a:t>Social media (Web 2.0)</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Traditional</a:t>
            </a:r>
            <a:r>
              <a:rPr/>
              <a:t> </a:t>
            </a:r>
            <a:r>
              <a:rPr/>
              <a:t>approaches</a:t>
            </a:r>
          </a:p>
        </p:txBody>
      </p:sp>
      <p:sp>
        <p:nvSpPr>
          <p:cNvPr id="3" name="Content Placeholder 2"/>
          <p:cNvSpPr>
            <a:spLocks noGrp="1"/>
          </p:cNvSpPr>
          <p:nvPr>
            <p:ph idx="1"/>
          </p:nvPr>
        </p:nvSpPr>
        <p:spPr/>
        <p:txBody>
          <a:bodyPr/>
          <a:lstStyle/>
          <a:p>
            <a:pPr lvl="1"/>
            <a:r>
              <a:rPr/>
              <a:t>Talking</a:t>
            </a:r>
          </a:p>
          <a:p>
            <a:pPr lvl="1"/>
            <a:r>
              <a:rPr/>
              <a:t>Writing</a:t>
            </a:r>
          </a:p>
          <a:p>
            <a:pPr lvl="1"/>
            <a:r>
              <a:rPr/>
              <a:t>Volunteering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Old</a:t>
            </a:r>
            <a:r>
              <a:rPr/>
              <a:t> </a:t>
            </a:r>
            <a:r>
              <a:rPr/>
              <a:t>school</a:t>
            </a:r>
            <a:r>
              <a:rPr/>
              <a:t>”</a:t>
            </a:r>
            <a:r>
              <a:rPr/>
              <a:t> </a:t>
            </a:r>
            <a:r>
              <a:rPr/>
              <a:t>Internet</a:t>
            </a:r>
          </a:p>
        </p:txBody>
      </p:sp>
      <p:sp>
        <p:nvSpPr>
          <p:cNvPr id="3" name="Content Placeholder 2"/>
          <p:cNvSpPr>
            <a:spLocks noGrp="1"/>
          </p:cNvSpPr>
          <p:nvPr>
            <p:ph idx="1"/>
          </p:nvPr>
        </p:nvSpPr>
        <p:spPr/>
        <p:txBody>
          <a:bodyPr/>
          <a:lstStyle/>
          <a:p>
            <a:pPr lvl="0" marL="0" indent="0">
              <a:buNone/>
            </a:pPr>
            <a:r>
              <a:rPr/>
              <a:t>Applications of Internet technologies developed in the prior century. Largely considered obsolete, but still valuable.</a:t>
            </a:r>
          </a:p>
          <a:p>
            <a:pPr lvl="1"/>
            <a:r>
              <a:rPr/>
              <a:t>Email newsletters</a:t>
            </a:r>
          </a:p>
          <a:p>
            <a:pPr lvl="1"/>
            <a:r>
              <a:rPr/>
              <a:t>Email discussion groups</a:t>
            </a:r>
          </a:p>
          <a:p>
            <a:pPr lvl="1"/>
            <a:r>
              <a:rPr/>
              <a:t>Web sites</a:t>
            </a:r>
          </a:p>
          <a:p>
            <a:pPr lvl="0" marL="0" indent="0">
              <a:buNone/>
            </a:pPr>
            <a:r>
              <a:rPr/>
              <a:t>Even though everyone talks about the latest social media application, the “old school” Internet technologies: email and the World Wide Web are still useful tools.</a:t>
            </a:r>
          </a:p>
          <a:p>
            <a:pPr lvl="0" marL="0" indent="0">
              <a:buNone/>
            </a:pPr>
            <a:r>
              <a:rPr/>
              <a:t>An email newsletter provides a regular set of short articles distributed by email. Be sure to spend a bit of money on a professional vendor of email distribution software (Emma, Constant Contact). The well-known name, the opt-in subscription page, and the standard footer allowing unsubscription will help you avoid the perception that you are spamming people.</a:t>
            </a:r>
          </a:p>
          <a:p>
            <a:pPr lvl="0" marL="0" indent="0">
              <a:buNone/>
            </a:pPr>
            <a:r>
              <a:rPr/>
              <a:t>There are many interesting email discussion groups, though these have to some extent been supplanted by web based discussion groups like Stack Overflow, but they still work the same way. Find a group where you can both ask and answer questions. A group where you only ask questions won’t help you establish your authority. A group where you only answer questions will seem tedious after a while.</a:t>
            </a:r>
          </a:p>
          <a:p>
            <a:pPr lvl="0" marL="0" indent="0">
              <a:buNone/>
            </a:pPr>
            <a:r>
              <a:rPr/>
              <a:t>A static website is also very helpful. It can be as simple as a single page with contact information. Think of it as an electronic version of your business card.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2.0</a:t>
            </a:r>
          </a:p>
        </p:txBody>
      </p:sp>
      <p:sp>
        <p:nvSpPr>
          <p:cNvPr id="3" name="Content Placeholder 2"/>
          <p:cNvSpPr>
            <a:spLocks noGrp="1"/>
          </p:cNvSpPr>
          <p:nvPr>
            <p:ph idx="1"/>
          </p:nvPr>
        </p:nvSpPr>
        <p:spPr/>
        <p:txBody>
          <a:bodyPr/>
          <a:lstStyle/>
          <a:p>
            <a:pPr lvl="0" marL="0" indent="0">
              <a:buNone/>
            </a:pPr>
            <a:r>
              <a:rPr/>
              <a:t>The hallmark of social media/Web 2.0 is a much higher degree of interactivity.</a:t>
            </a:r>
          </a:p>
          <a:p>
            <a:pPr lvl="1"/>
            <a:r>
              <a:rPr/>
              <a:t>Facebook</a:t>
            </a:r>
          </a:p>
          <a:p>
            <a:pPr lvl="1"/>
            <a:r>
              <a:rPr/>
              <a:t>LinkedIn</a:t>
            </a:r>
          </a:p>
          <a:p>
            <a:pPr lvl="1"/>
            <a:r>
              <a:rPr/>
              <a:t>Twitter</a:t>
            </a:r>
          </a:p>
          <a:p>
            <a:pPr lvl="1"/>
            <a:r>
              <a:rPr/>
              <a:t>Many others.</a:t>
            </a:r>
          </a:p>
          <a:p>
            <a:pPr lvl="0" marL="0" indent="0">
              <a:buNone/>
            </a:pPr>
            <a:r>
              <a:rPr/>
              <a:t>Pick a primary area and use other areas to supplement your primary area.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a:t>
            </a:r>
            <a:r>
              <a:rPr/>
              <a:t> </a:t>
            </a:r>
            <a:r>
              <a:rPr/>
              <a:t>like</a:t>
            </a:r>
            <a:r>
              <a:rPr/>
              <a:t> </a:t>
            </a:r>
            <a:r>
              <a:rPr/>
              <a:t>blogging</a:t>
            </a:r>
          </a:p>
        </p:txBody>
      </p:sp>
      <p:sp>
        <p:nvSpPr>
          <p:cNvPr id="3" name="Content Placeholder 2"/>
          <p:cNvSpPr>
            <a:spLocks noGrp="1"/>
          </p:cNvSpPr>
          <p:nvPr>
            <p:ph idx="1"/>
          </p:nvPr>
        </p:nvSpPr>
        <p:spPr/>
        <p:txBody>
          <a:bodyPr/>
          <a:lstStyle/>
          <a:p>
            <a:pPr lvl="0" marL="0" indent="0">
              <a:buNone/>
            </a:pPr>
            <a:r>
              <a:rPr/>
              <a:t>My recommendation for a primary area to promote your consulting business is a blog.</a:t>
            </a:r>
          </a:p>
          <a:p>
            <a:pPr lvl="1"/>
            <a:r>
              <a:rPr/>
              <a:t>Built in tools for tagging, searching</a:t>
            </a:r>
          </a:p>
          <a:p>
            <a:pPr lvl="1"/>
            <a:r>
              <a:rPr/>
              <a:t>Indexed by Google</a:t>
            </a:r>
          </a:p>
          <a:p>
            <a:pPr lvl="1"/>
            <a:r>
              <a:rPr/>
              <a:t>More interactive than a website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If you want to set up your own consulting business, you need to get the word out to potential customers. This webinar will compare and contrast the traditional approaches (such as giving talks and volunteering) to “old school” Internet (such as websites and email newsletters) to social media (such as Facebook and Twitter).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Develop</a:t>
            </a:r>
            <a:r>
              <a:rPr/>
              <a:t> </a:t>
            </a:r>
            <a:r>
              <a:rPr/>
              <a:t>a</a:t>
            </a:r>
            <a:r>
              <a:rPr/>
              <a:t> </a:t>
            </a:r>
            <a:r>
              <a:rPr/>
              <a:t>focus</a:t>
            </a:r>
          </a:p>
        </p:txBody>
      </p:sp>
      <p:sp>
        <p:nvSpPr>
          <p:cNvPr id="3" name="Content Placeholder 2"/>
          <p:cNvSpPr>
            <a:spLocks noGrp="1"/>
          </p:cNvSpPr>
          <p:nvPr>
            <p:ph idx="1"/>
          </p:nvPr>
        </p:nvSpPr>
        <p:spPr/>
        <p:txBody>
          <a:bodyPr/>
          <a:lstStyle/>
          <a:p>
            <a:pPr lvl="0" marL="0" indent="0">
              <a:buNone/>
            </a:pPr>
            <a:r>
              <a:rPr/>
              <a:t>Whatever you choose, try to make your work stand out.</a:t>
            </a:r>
          </a:p>
          <a:p>
            <a:pPr lvl="1"/>
            <a:r>
              <a:rPr/>
              <a:t>Raynauld Levesque</a:t>
            </a:r>
          </a:p>
          <a:p>
            <a:pPr lvl="1"/>
            <a:r>
              <a:rPr/>
              <a:t>Michael Chernick</a:t>
            </a:r>
          </a:p>
          <a:p>
            <a:pPr lvl="0" marL="0" indent="0">
              <a:buNone/>
            </a:pPr>
            <a:r>
              <a:rPr/>
              <a:t>Raynauld Levesque found an underserved niche when he developed a website about SPSS (</a:t>
            </a:r>
            <a:r>
              <a:rPr>
                <a:hlinkClick r:id="rId2"/>
              </a:rPr>
              <a:t>http://www.spsstools.net</a:t>
            </a:r>
            <a:r>
              <a:rPr/>
              <a:t>). It wasn’t a general site about SPSS, but rather a site about syntax and macros in SPSS. His site became to “go to” site for the really tough problems in SPSS that required macro solutions. Other people started contributing macros to his site. What a wonderful success you have achieved when your site gets fresh content from your readers.</a:t>
            </a:r>
          </a:p>
          <a:p>
            <a:pPr lvl="0" marL="0" indent="0">
              <a:buNone/>
            </a:pPr>
            <a:r>
              <a:rPr/>
              <a:t>Michael Chernick developed a different niche. He produced reviews of Statistics textbooks for Amazon (</a:t>
            </a:r>
            <a:r>
              <a:rPr>
                <a:hlinkClick r:id="rId3"/>
              </a:rPr>
              <a:t>http://www.amazon.com/gp/pdp/profile/AQ7ZQWXAYT8HZ</a:t>
            </a:r>
            <a:r>
              <a:rPr/>
              <a:t>). He has reviewed over 600 books and his reviews are always informative. It’s impossible to look on Amazon for advanced applications in Statistics without repeatedly seeing his name next to a detailed review.</a:t>
            </a:r>
          </a:p>
          <a:p>
            <a:pPr lvl="0" marL="0" indent="0">
              <a:buNone/>
            </a:pPr>
            <a:r>
              <a:rPr/>
              <a:t>If you’re confused by Web 2.0, I am too. It is a hectic game of musical chairs (is Google+ going to replace Facebook?) and every new Web 2.0 tool touts its special unique features. In essence, Web 2.0 refers to a class of new tools for creating and sharing information on the Internet. Web 2.0 offers relative ease in creating and publishing information. Web 2.0 also makes it easy for others to comment on and enhance the material that you publish.</a:t>
            </a:r>
          </a:p>
          <a:p>
            <a:pPr lvl="0" marL="0" indent="0">
              <a:buNone/>
            </a:pPr>
            <a:r>
              <a:rPr/>
              <a:t>Don’t let the many insipid uses of Web 2.0 tools keep you away. Sure you can be like everyone else and keep tabs on what Paris Hilton is having for breakfast. But even if most of Web 2.0 is vain and self-indulgent, you can still find much of value here.</a:t>
            </a:r>
          </a:p>
          <a:p>
            <a:pPr lvl="0" marL="0" indent="0">
              <a:buNone/>
            </a:pPr>
            <a:r>
              <a:rPr/>
              <a:t>Blogging software is the simplest example of a Web 2.0 application, and it is a very good starting point if you want to try out Web 2.0. A blog provides a straightforward way to create content, much easier than building a website from scratch. The blogging software can handle formatting and indexing for you. Some blogs even allow you to add new entries by email. Most importantly, a blog (unlike a static website) offers your readers a chance to comment on what you’ve written. This is a double-edged sword, but it is mostly good.</a:t>
            </a:r>
          </a:p>
          <a:p>
            <a:pPr lvl="0" marL="0" indent="0">
              <a:buNone/>
            </a:pPr>
            <a:r>
              <a:rPr/>
              <a:t>I like to think of other Web 2.0 tools as variations on a blog (Twitter, in fact, is called a micro-blogging site). So everything I say about a blog applies just as well to other Web 2.0 tools. But these Web 2.0 tools do offer important features beyond a blog. The most common extra feature is the ability to create or join communities of people with similar interests. This is useful for your professional development (e.g., getting your data mining questions answered on a data mining group on LinkedIn) but if you regularly provide useful resources for others as well, you develop an aura of expertise and you build up your name recognition. Whatever Web 2.0 tool you use, keep these three adjectives in mind: focused, fresh, and fun.</a:t>
            </a:r>
          </a:p>
          <a:p>
            <a:pPr lvl="0" marL="0" indent="0">
              <a:buNone/>
            </a:pPr>
            <a:r>
              <a:rPr/>
              <a:t>Focused. Think carefully about what you will blog about. A wide ranging blog about anything and everything is likely to be too diffuse to be of interest. It will also be difficult to build up a critical mass of content when you tackle too broad a range of topics.</a:t>
            </a:r>
          </a:p>
          <a:p>
            <a:pPr lvl="0" marL="0" indent="0">
              <a:buNone/>
            </a:pPr>
            <a:r>
              <a:rPr/>
              <a:t>Focus is good, but where should you place your focus? Pick something that helps establish your credibility as an expert in a particular area, of course, but more importantly, find an under-served niche. There are 393 R bloggers (www.r-bloggers.com), so you won’t get much notice if you become the 394th blogger. If you must blog about R, pick a specialization within R, such as GIS applications, or you’ll get lost in the crowd.</a:t>
            </a:r>
          </a:p>
          <a:p>
            <a:pPr lvl="0" marL="0" indent="0">
              <a:buNone/>
            </a:pPr>
            <a:r>
              <a:rPr/>
              <a:t>Focus also applies to the Web 2.0 tools that you choose to use. Select one tool as your primary focus and if you use others, use them mostly to supplement and support that primary focus. So, for example, focus mostly on a blog and use Twitter to update people when a new blog post appears. Or focus on Twitter, and use your blog as an archive for your tweets. There are many tools that help you update multiple Web 2.0 sites simultaneously. LinkedIn, for example, offers you the option of sharing updates on Twitter as well. But even with this type of assistance, you run the risk of spreading yourself too thinly.</a:t>
            </a:r>
          </a:p>
          <a:p>
            <a:pPr lvl="0" marL="0" indent="0">
              <a:buNone/>
            </a:pPr>
            <a:r>
              <a:rPr/>
              <a:t>Fresh. You need to provide regular entries. It doesn’t matter whether you write every other day or every other week, but make the commitment to update on a regular and predictable pattern. Don’t start out too fast. You’ll burn yourself out, but you’ll also raise a level of expectation from your readers that you won’t be able to maintain. Freshness is even more critical for Facebook and Twitter. Old posts and tweets fade into the background more quickly than a blog entry would. If you can’t make the commitment to visit a Web 2.0 site and update things regularly, leave that site off your list entirely rather than make a half-hearted effort.</a:t>
            </a:r>
          </a:p>
          <a:p>
            <a:pPr lvl="0" marL="0" indent="0">
              <a:buNone/>
            </a:pPr>
            <a:r>
              <a:rPr/>
              <a:t>Your Web 2.0 entries can be original content, or they can be commentary on other resources. If you write your own original content, keep it short and sweet, both for your sake and for the sake of your readers. This is a free sample, and if you spend all your time on blog entries, you won’t have time for your paying customers. Also, people who go looking for your content on the web aren’t usually interested in a lengthy dissertation. Write enough to do the topic justice, but no more.</a:t>
            </a:r>
          </a:p>
          <a:p>
            <a:pPr lvl="0" marL="0" indent="0">
              <a:buNone/>
            </a:pPr>
            <a:r>
              <a:rPr/>
              <a:t>If you provide commentary on other resources, do take the time to add something more descriptive than “Hey look at this interesting website I just found.” No one likes to click on a link without first getting a hint as to what they will see when they reach that site.</a:t>
            </a:r>
          </a:p>
          <a:p>
            <a:pPr lvl="0" marL="0" indent="0">
              <a:buNone/>
            </a:pPr>
            <a:r>
              <a:rPr/>
              <a:t>For commentary, Facebook does an even better job than a blog because it automatically includes a thumbnail of one of the graphic images from the web page you are linking to. Better still, your Facebook posts will also include your picture (be sure you have a good Facebook picture). Repeated reminders of what you look like goes a long way to making people more comfortable with who you are.</a:t>
            </a:r>
          </a:p>
          <a:p>
            <a:pPr lvl="0" marL="0" indent="0">
              <a:buNone/>
            </a:pPr>
            <a:r>
              <a:rPr/>
              <a:t>You should also consider using Web 2.0 tools to aggregate other people’s content. The Internet is a huge place, and you can provide a great service by providing a “one stop shopping” spot for your readers. I come across Statistics events in the Kansas City area (ASA chapter meetings, local university seminars, R and SAS user group events, etc.) from a variety of sources and I was constantly losing track of what was happening when. Partly for my own benefit, but also for others, I set up a web page (</a:t>
            </a:r>
            <a:r>
              <a:rPr>
                <a:hlinkClick r:id="rId4"/>
              </a:rPr>
              <a:t>http://www.pmean.com/kcstats.html</a:t>
            </a:r>
            <a:r>
              <a:rPr/>
              <a:t>) with general contact information for each group and announcements of upcoming events. With a bit of work, I could set up a reminder tweets that would provide notice 24 hours in advance of these events.</a:t>
            </a:r>
          </a:p>
          <a:p>
            <a:pPr lvl="0" marL="0" indent="0">
              <a:buNone/>
            </a:pPr>
            <a:r>
              <a:rPr/>
              <a:t>Twitter gets a lot of criticism for the 140 character limit, and it clearly is not the Web 2.0 tool for expounding on the recent advances in hierarchical models. But for simple announcements (like KC stats events), it is an excellent choice. Tweets are easily followed on your smartphone, an ideal platform for this type of information. Fun. Make your blog fun for you and it will become fun for your readers. Make sure that you have some passion for what you are writing about. If it seems like a chore, you won’t have enough motivation to contribute regularly and your readers will pick up on your tone.</a:t>
            </a:r>
          </a:p>
          <a:p>
            <a:pPr lvl="0" marL="0" indent="0">
              <a:buNone/>
            </a:pPr>
            <a:r>
              <a:rPr/>
              <a:t>This applies double for the Web 2.0 tools that you choose to use. Don’t use Web 2.0 tools that you find annoying. Twitter is wildly popular, but if you chafe at its 140 character limit, dump Twitter. Facebook and LinkedIn have their competing partisans and if you find yourself taking sides, that’s okay. Some people love the informality of Facebook and cringe at the stodgy nature of LinkedIn. Others find Facebook to be vapid and self-centered and prefer the professional demeanor of LinkedIn. Use what you’re comfortable with and ignore anything else. Just because you adopt one Web 2.0 tool does not mean you are obligated to recreate a similar presence on all the other Web 2.0 tools.</a:t>
            </a:r>
          </a:p>
          <a:p>
            <a:pPr lvl="0" marL="0" indent="0">
              <a:buNone/>
            </a:pPr>
            <a:r>
              <a:rPr/>
              <a:t>Talk directly to your readers. You should try as much as possible to use the pronoun “you” rather than the pronoun “I” or the dreaded passive voice. Your blog is not the place to establish an aura of objectivity by adopting an encyclopedic tone.</a:t>
            </a:r>
          </a:p>
          <a:p>
            <a:pPr lvl="0" marL="0" indent="0">
              <a:buNone/>
            </a:pPr>
            <a:r>
              <a:rPr/>
              <a:t>Encourage your readers to talk back to you. Part of the value of a blog is that your readers can post comments on your blog posts. This can be scary, but these comments can add great value. Your readers will feel a better emotional connection to you and see you as more as a colleague and peer. Stay vigilant, though, and remove off-topic or off-color responses. Bad commentary will reflect poorly on you.</a:t>
            </a:r>
          </a:p>
          <a:p>
            <a:pPr lvl="0" marL="0" indent="0">
              <a:buNone/>
            </a:pPr>
            <a:r>
              <a:rPr/>
              <a:t>Some people advocate keeping your personal life separate from your professional life, but I think it works to your advantage to share a little bit about yourself, your family, your hobbies, and your travels. It tends to humanize you and make you seem less of a stranger. Don’t flood Facebook with hundreds of pictures of your cute dog, though. Your true friends will endure this and even pretend that they adore your dog as much as you do. But your professional contacts won’t be so charitable.</a:t>
            </a:r>
          </a:p>
          <a:p>
            <a:pPr lvl="0" marL="0" indent="0">
              <a:buNone/>
            </a:pPr>
            <a:r>
              <a:rPr/>
              <a:t>Some cautions. Use Web 2.0 tools too aggressively and it can backfire. While some self-promotion is okay, it’s a fine line. You don’t want to act like the stereotypical insurance salespeople who are constantly badgering all of their friends to buy more insurance. A good ratio to start at is one blog post directly promoting your consulting career for every ten blog posts that do not.</a:t>
            </a:r>
          </a:p>
          <a:p>
            <a:pPr lvl="0" marL="0" indent="0">
              <a:buNone/>
            </a:pPr>
            <a:r>
              <a:rPr/>
              <a:t>Be even more cautious about self-promotion on Facebook and LinkedIn. These sites often evolve community standards about what is acceptable and what is not. These standards are often tacit and they can vary greatly across different sites. Even within a Web 2.0 site there is substantial variation on what constitutes excessive self-promotion. The best thing to do is to watch how others behave and emulate them. If someone complains, apologize profusely and publicly. The worst thing you can do is argue, even if the complaint is unfounded. Let others in the community come to your defense if someone tries to enforce a standard more rigid that what the community as a whole prefers. One final caution is to not spend too much time with Web 2.0 tools. These are usually very cheap and often free, but the trade-off is it takes time to produce information of enduring value. Don’t skimp on your time, but you have to place limits, or these efforts will suck away your whole life.</a:t>
            </a:r>
          </a:p>
          <a:p>
            <a:pPr lvl="0" marL="0" indent="0">
              <a:buNone/>
            </a:pPr>
            <a:r>
              <a:rPr/>
              <a:t>Summary. Web 2.0 tools shouldn’t replace more traditional means of promotion, but they can help. If you use Web 2.0, be sure that you make your content focused, fresh, and fun.</a:t>
            </a:r>
          </a:p>
          <a:p>
            <a:pPr lvl="0" marL="0" indent="0">
              <a:buNone/>
            </a:pPr>
            <a:r>
              <a:rPr/>
              <a:t>Have you used Web 2.0 tools? I’d love to hear what was worked well for you and what hasn’t.</a:t>
            </a:r>
          </a:p>
          <a:p>
            <a:pPr lvl="0" marL="0" indent="0">
              <a:buNone/>
            </a:pPr>
            <a:r>
              <a:rPr/>
              <a:t>Steve Simon is a part-time independent statistical consultant and part-time faculty member at the University of Missouri-Kansas City. He has a web site (www.pmean.com), a Facebook account (www.facebook.com/pmean), a LinkedIn account (www.linkedin.com/in/pmean) and a Twitter feed (@ProfMean). He publishes The Monthly Mean, the email newsletter that dares to call itself average (www.pmean.com/news).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The key to all three approaches is that you give away small samples of what you know for free to establish your credibility and build up a network of contacts.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best</a:t>
            </a:r>
            <a:r>
              <a:rPr/>
              <a:t> </a:t>
            </a:r>
            <a:r>
              <a:rPr/>
              <a:t>way</a:t>
            </a:r>
            <a:r>
              <a:rPr/>
              <a:t> </a:t>
            </a:r>
            <a:r>
              <a:rPr/>
              <a:t>to</a:t>
            </a:r>
            <a:r>
              <a:rPr/>
              <a:t> </a:t>
            </a:r>
            <a:r>
              <a:rPr/>
              <a:t>find</a:t>
            </a:r>
            <a:r>
              <a:rPr/>
              <a:t> </a:t>
            </a:r>
            <a:r>
              <a:rPr/>
              <a:t>customers</a:t>
            </a:r>
          </a:p>
        </p:txBody>
      </p:sp>
      <p:pic>
        <p:nvPicPr>
          <p:cNvPr descr="images/word-of-mouth.png" id="0" name="Picture 1"/>
          <p:cNvPicPr>
            <a:picLocks noGrp="1" noChangeAspect="1"/>
          </p:cNvPicPr>
          <p:nvPr/>
        </p:nvPicPr>
        <p:blipFill>
          <a:blip r:embed="rId3"/>
          <a:stretch>
            <a:fillRect/>
          </a:stretch>
        </p:blipFill>
        <p:spPr bwMode="auto">
          <a:xfrm>
            <a:off x="787400" y="1600200"/>
            <a:ext cx="7556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a:t>
            </a:r>
            <a:r>
              <a:rPr/>
              <a:t> </a:t>
            </a:r>
            <a:r>
              <a:rPr/>
              <a:t>the</a:t>
            </a:r>
            <a:r>
              <a:rPr/>
              <a:t> </a:t>
            </a:r>
            <a:r>
              <a:rPr/>
              <a:t>word,</a:t>
            </a:r>
            <a:r>
              <a:rPr/>
              <a:t> </a:t>
            </a:r>
            <a:r>
              <a:rPr/>
              <a:t>everyone</a:t>
            </a:r>
            <a:r>
              <a:rPr/>
              <a:t> </a:t>
            </a:r>
            <a:r>
              <a:rPr/>
              <a:t>is</a:t>
            </a:r>
            <a:r>
              <a:rPr/>
              <a:t> </a:t>
            </a:r>
            <a:r>
              <a:rPr/>
              <a:t>a</a:t>
            </a:r>
            <a:r>
              <a:rPr/>
              <a:t> </a:t>
            </a:r>
            <a:r>
              <a:rPr/>
              <a:t>potential</a:t>
            </a:r>
            <a:r>
              <a:rPr/>
              <a:t> </a:t>
            </a:r>
            <a:r>
              <a:rPr/>
              <a:t>referral</a:t>
            </a:r>
            <a:r>
              <a:rPr/>
              <a:t> </a:t>
            </a:r>
            <a:r>
              <a:rPr/>
              <a:t>source</a:t>
            </a:r>
          </a:p>
        </p:txBody>
      </p:sp>
      <p:sp>
        <p:nvSpPr>
          <p:cNvPr id="3" name="Content Placeholder 2"/>
          <p:cNvSpPr>
            <a:spLocks noGrp="1"/>
          </p:cNvSpPr>
          <p:nvPr>
            <p:ph idx="1"/>
          </p:nvPr>
        </p:nvSpPr>
        <p:spPr/>
        <p:txBody>
          <a:bodyPr/>
          <a:lstStyle/>
          <a:p>
            <a:pPr lvl="1"/>
            <a:r>
              <a:rPr/>
              <a:t>Your alma mater</a:t>
            </a:r>
          </a:p>
          <a:p>
            <a:pPr lvl="1"/>
            <a:r>
              <a:rPr/>
              <a:t>At the job you’re leaving.</a:t>
            </a:r>
          </a:p>
          <a:p>
            <a:pPr lvl="1"/>
            <a:r>
              <a:rPr/>
              <a:t>Current customers (if you have them)</a:t>
            </a:r>
          </a:p>
          <a:p>
            <a:pPr lvl="1"/>
            <a:r>
              <a:rPr/>
              <a:t>Other statisticians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your</a:t>
            </a:r>
            <a:r>
              <a:rPr/>
              <a:t> </a:t>
            </a:r>
            <a:r>
              <a:rPr/>
              <a:t>alma</a:t>
            </a:r>
            <a:r>
              <a:rPr/>
              <a:t> </a:t>
            </a:r>
            <a:r>
              <a:rPr/>
              <a:t>mater</a:t>
            </a:r>
          </a:p>
        </p:txBody>
      </p:sp>
      <p:sp>
        <p:nvSpPr>
          <p:cNvPr id="3" name="Content Placeholder 2"/>
          <p:cNvSpPr>
            <a:spLocks noGrp="1"/>
          </p:cNvSpPr>
          <p:nvPr>
            <p:ph idx="1"/>
          </p:nvPr>
        </p:nvSpPr>
        <p:spPr/>
        <p:txBody>
          <a:bodyPr/>
          <a:lstStyle/>
          <a:p>
            <a:pPr lvl="1"/>
            <a:r>
              <a:rPr/>
              <a:t>Faculty</a:t>
            </a:r>
          </a:p>
          <a:p>
            <a:pPr lvl="1"/>
            <a:r>
              <a:rPr/>
              <a:t>Fellow students</a:t>
            </a:r>
          </a:p>
          <a:p>
            <a:pPr lvl="1"/>
            <a:r>
              <a:rPr/>
              <a:t>Satisfy their natural curiosity</a:t>
            </a:r>
          </a:p>
          <a:p>
            <a:pPr lvl="1"/>
            <a:r>
              <a:rPr/>
              <a:t>Staying in touch emails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the</a:t>
            </a:r>
            <a:r>
              <a:rPr/>
              <a:t> </a:t>
            </a:r>
            <a:r>
              <a:rPr/>
              <a:t>job</a:t>
            </a:r>
            <a:r>
              <a:rPr/>
              <a:t> </a:t>
            </a:r>
            <a:r>
              <a:rPr/>
              <a:t>you’re</a:t>
            </a:r>
            <a:r>
              <a:rPr/>
              <a:t> </a:t>
            </a:r>
            <a:r>
              <a:rPr/>
              <a:t>leaving</a:t>
            </a:r>
          </a:p>
        </p:txBody>
      </p:sp>
      <p:sp>
        <p:nvSpPr>
          <p:cNvPr id="3" name="Content Placeholder 2"/>
          <p:cNvSpPr>
            <a:spLocks noGrp="1"/>
          </p:cNvSpPr>
          <p:nvPr>
            <p:ph idx="1"/>
          </p:nvPr>
        </p:nvSpPr>
        <p:spPr/>
        <p:txBody>
          <a:bodyPr/>
          <a:lstStyle/>
          <a:p>
            <a:pPr lvl="1"/>
            <a:r>
              <a:rPr/>
              <a:t>Satisfy their natural curiosity.</a:t>
            </a:r>
          </a:p>
          <a:p>
            <a:pPr lvl="1"/>
            <a:r>
              <a:rPr/>
              <a:t>Do encourage them to recommend you.</a:t>
            </a:r>
          </a:p>
          <a:p>
            <a:pPr lvl="1"/>
            <a:r>
              <a:rPr/>
              <a:t>Don’t poach.</a:t>
            </a:r>
          </a:p>
          <a:p>
            <a:pPr lvl="1"/>
            <a:r>
              <a:rPr/>
              <a:t>“Staying in touch” emails.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current</a:t>
            </a:r>
            <a:r>
              <a:rPr/>
              <a:t> </a:t>
            </a:r>
            <a:r>
              <a:rPr/>
              <a:t>customers</a:t>
            </a:r>
          </a:p>
        </p:txBody>
      </p:sp>
      <p:sp>
        <p:nvSpPr>
          <p:cNvPr id="3" name="Content Placeholder 2"/>
          <p:cNvSpPr>
            <a:spLocks noGrp="1"/>
          </p:cNvSpPr>
          <p:nvPr>
            <p:ph idx="1"/>
          </p:nvPr>
        </p:nvSpPr>
        <p:spPr/>
        <p:txBody>
          <a:bodyPr/>
          <a:lstStyle/>
          <a:p>
            <a:pPr lvl="0" marL="0" indent="0">
              <a:buNone/>
            </a:pPr>
            <a:r>
              <a:rPr/>
              <a:t>You may already have a few customers in the queue. If you do, take advantage of them as possible</a:t>
            </a:r>
          </a:p>
          <a:p>
            <a:pPr lvl="1"/>
            <a:r>
              <a:rPr/>
              <a:t>At the first session</a:t>
            </a:r>
          </a:p>
          <a:p>
            <a:pPr lvl="1"/>
            <a:r>
              <a:rPr/>
              <a:t>One week/one month after completion</a:t>
            </a:r>
          </a:p>
          <a:p>
            <a:pPr lvl="1"/>
            <a:r>
              <a:rPr/>
              <a:t>“Staying in touch” emails</a:t>
            </a:r>
          </a:p>
          <a:p>
            <a:pPr lvl="1"/>
            <a:r>
              <a:rPr/>
              <a:t>Ask for repeat business.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fellow</a:t>
            </a:r>
            <a:r>
              <a:rPr/>
              <a:t> </a:t>
            </a:r>
            <a:r>
              <a:rPr/>
              <a:t>statisticians</a:t>
            </a:r>
          </a:p>
        </p:txBody>
      </p:sp>
      <p:sp>
        <p:nvSpPr>
          <p:cNvPr id="3" name="Content Placeholder 2"/>
          <p:cNvSpPr>
            <a:spLocks noGrp="1"/>
          </p:cNvSpPr>
          <p:nvPr>
            <p:ph idx="1"/>
          </p:nvPr>
        </p:nvSpPr>
        <p:spPr/>
        <p:txBody>
          <a:bodyPr/>
          <a:lstStyle/>
          <a:p>
            <a:pPr lvl="0" marL="0" indent="0">
              <a:buNone/>
            </a:pPr>
            <a:r>
              <a:rPr/>
              <a:t>Your fellow statisticians might send you business because</a:t>
            </a:r>
          </a:p>
          <a:p>
            <a:pPr lvl="1"/>
            <a:r>
              <a:rPr/>
              <a:t>they can’t consult,</a:t>
            </a:r>
          </a:p>
          <a:p>
            <a:pPr lvl="1"/>
            <a:r>
              <a:rPr/>
              <a:t>they don’t want to consult,</a:t>
            </a:r>
          </a:p>
          <a:p>
            <a:pPr lvl="1"/>
            <a:r>
              <a:rPr/>
              <a:t>they want to consult, but not for this client.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dc:title>
  <dc:creator>Steve Simon</dc:creator>
  <cp:keywords/>
  <dcterms:created xsi:type="dcterms:W3CDTF">2018-11-06T04:51:06Z</dcterms:created>
  <dcterms:modified xsi:type="dcterms:W3CDTF">2018-11-06T04:51:06Z</dcterms:modified>
</cp:coreProperties>
</file>