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notesMaster" Target="notesMasters/notesMaster1.xml" /><Relationship Id="rId44" Type="http://schemas.openxmlformats.org/officeDocument/2006/relationships/tableStyles" Target="tableStyles.xml" /><Relationship Id="rId43" Type="http://schemas.openxmlformats.org/officeDocument/2006/relationships/theme" Target="theme/theme1.xml" /><Relationship Id="rId1" Type="http://schemas.openxmlformats.org/officeDocument/2006/relationships/slideMaster" Target="slideMasters/slideMaster1.xml" /><Relationship Id="rId42" Type="http://schemas.openxmlformats.org/officeDocument/2006/relationships/viewProps" Target="viewProps.xml" /><Relationship Id="rId41"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won’t</a:t>
            </a:r>
            <a:r>
              <a:rPr/>
              <a:t> </a:t>
            </a:r>
            <a:r>
              <a:rPr/>
              <a:t>read</a:t>
            </a:r>
            <a:r>
              <a:rPr/>
              <a:t> </a:t>
            </a:r>
            <a:r>
              <a:rPr/>
              <a:t>this</a:t>
            </a:r>
            <a:r>
              <a:rPr/>
              <a:t> </a:t>
            </a:r>
            <a:r>
              <a:rPr/>
              <a:t>whole</a:t>
            </a:r>
            <a:r>
              <a:rPr/>
              <a:t> </a:t>
            </a:r>
            <a:r>
              <a:rPr/>
              <a:t>abstract,</a:t>
            </a:r>
            <a:r>
              <a:rPr/>
              <a:t> </a:t>
            </a:r>
            <a:r>
              <a:rPr/>
              <a:t>but</a:t>
            </a:r>
            <a:r>
              <a:rPr/>
              <a:t> </a:t>
            </a:r>
            <a:r>
              <a:rPr/>
              <a:t>to</a:t>
            </a:r>
            <a:r>
              <a:rPr/>
              <a:t> </a:t>
            </a:r>
            <a:r>
              <a:rPr/>
              <a:t>get</a:t>
            </a:r>
            <a:r>
              <a:rPr/>
              <a:t> </a:t>
            </a:r>
            <a:r>
              <a:rPr/>
              <a:t>customers,</a:t>
            </a:r>
            <a:r>
              <a:rPr/>
              <a:t> </a:t>
            </a:r>
            <a:r>
              <a:rPr/>
              <a:t>you</a:t>
            </a:r>
            <a:r>
              <a:rPr/>
              <a:t> </a:t>
            </a:r>
            <a:r>
              <a:rPr/>
              <a:t>have</a:t>
            </a:r>
            <a:r>
              <a:rPr/>
              <a:t> </a:t>
            </a:r>
            <a:r>
              <a:rPr/>
              <a:t>to</a:t>
            </a:r>
            <a:r>
              <a:rPr/>
              <a:t> </a:t>
            </a:r>
            <a:r>
              <a:rPr/>
              <a:t>get</a:t>
            </a:r>
            <a:r>
              <a:rPr/>
              <a:t> </a:t>
            </a:r>
            <a:r>
              <a:rPr/>
              <a:t>“</a:t>
            </a:r>
            <a:r>
              <a:rPr/>
              <a:t>known.</a:t>
            </a:r>
            <a:r>
              <a:rPr/>
              <a:t>”</a:t>
            </a:r>
            <a:r>
              <a:rPr/>
              <a:t> </a:t>
            </a:r>
            <a:r>
              <a:rPr/>
              <a:t>And</a:t>
            </a:r>
            <a:r>
              <a:rPr/>
              <a:t> </a:t>
            </a:r>
            <a:r>
              <a:rPr/>
              <a:t>getting</a:t>
            </a:r>
            <a:r>
              <a:rPr/>
              <a:t> </a:t>
            </a:r>
            <a:r>
              <a:rPr/>
              <a:t>known</a:t>
            </a:r>
            <a:r>
              <a:rPr/>
              <a:t> </a:t>
            </a:r>
            <a:r>
              <a:rPr/>
              <a:t>can</a:t>
            </a:r>
            <a:r>
              <a:rPr/>
              <a:t> </a:t>
            </a:r>
            <a:r>
              <a:rPr/>
              <a:t>be</a:t>
            </a:r>
            <a:r>
              <a:rPr/>
              <a:t> </a:t>
            </a:r>
            <a:r>
              <a:rPr/>
              <a:t>done</a:t>
            </a:r>
            <a:r>
              <a:rPr/>
              <a:t> </a:t>
            </a:r>
            <a:r>
              <a:rPr/>
              <a:t>with</a:t>
            </a:r>
            <a:r>
              <a:rPr/>
              <a:t> </a:t>
            </a:r>
            <a:r>
              <a:rPr/>
              <a:t>traditional</a:t>
            </a:r>
            <a:r>
              <a:rPr/>
              <a:t> </a:t>
            </a:r>
            <a:r>
              <a:rPr/>
              <a:t>approaches,</a:t>
            </a:r>
            <a:r>
              <a:rPr/>
              <a:t> </a:t>
            </a:r>
            <a:r>
              <a:rPr/>
              <a:t>old</a:t>
            </a:r>
            <a:r>
              <a:rPr/>
              <a:t> </a:t>
            </a:r>
            <a:r>
              <a:rPr/>
              <a:t>school</a:t>
            </a:r>
            <a:r>
              <a:rPr/>
              <a:t> </a:t>
            </a:r>
            <a:r>
              <a:rPr/>
              <a:t>internet,</a:t>
            </a:r>
            <a:r>
              <a:rPr/>
              <a:t> </a:t>
            </a:r>
            <a:r>
              <a:rPr/>
              <a:t>and</a:t>
            </a:r>
            <a:r>
              <a:rPr/>
              <a:t> </a:t>
            </a:r>
            <a:r>
              <a:rPr/>
              <a:t>social</a:t>
            </a:r>
            <a:r>
              <a:rPr/>
              <a:t> </a:t>
            </a:r>
            <a:r>
              <a:rPr/>
              <a:t>media.</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this</a:t>
            </a:r>
            <a:r>
              <a:rPr/>
              <a:t> </a:t>
            </a:r>
            <a:r>
              <a:rPr/>
              <a:t>page</a:t>
            </a:r>
            <a:r>
              <a:rPr/>
              <a:t> </a:t>
            </a:r>
            <a:r>
              <a:rPr/>
              <a:t>was</a:t>
            </a:r>
            <a:r>
              <a:rPr/>
              <a:t> </a:t>
            </a:r>
            <a:r>
              <a:rPr/>
              <a:t>found</a:t>
            </a:r>
            <a:r>
              <a:rPr/>
              <a:t> </a:t>
            </a:r>
            <a:r>
              <a:rPr/>
              <a:t>at</a:t>
            </a:r>
            <a:r>
              <a:rPr/>
              <a:t> </a:t>
            </a:r>
            <a:r>
              <a:rPr/>
              <a:t>https://commons.wikimedia.org/wiki/File:Spam_can.png</a:t>
            </a:r>
            <a:r>
              <a:rPr/>
              <a:t> </a:t>
            </a:r>
            <a:r>
              <a:rPr/>
              <a:t>and</a:t>
            </a:r>
            <a:r>
              <a:rPr/>
              <a:t> </a:t>
            </a:r>
            <a:r>
              <a:rPr/>
              <a:t>is</a:t>
            </a:r>
            <a:r>
              <a:rPr/>
              <a:t> </a:t>
            </a:r>
            <a:r>
              <a:rPr/>
              <a:t>licensed</a:t>
            </a:r>
            <a:r>
              <a:rPr/>
              <a:t> </a:t>
            </a:r>
            <a:r>
              <a:rPr/>
              <a:t>under</a:t>
            </a:r>
            <a:r>
              <a:rPr/>
              <a:t> </a:t>
            </a:r>
            <a:r>
              <a:rPr/>
              <a:t>the</a:t>
            </a:r>
            <a:r>
              <a:rPr/>
              <a:t> </a:t>
            </a:r>
            <a:r>
              <a:rPr/>
              <a:t>Creative</a:t>
            </a:r>
            <a:r>
              <a:rPr/>
              <a:t> </a:t>
            </a:r>
            <a:r>
              <a:rPr/>
              <a:t>Commons</a:t>
            </a:r>
            <a:r>
              <a:rPr/>
              <a:t> </a:t>
            </a:r>
            <a:r>
              <a:rPr/>
              <a:t>Attribution-Share</a:t>
            </a:r>
            <a:r>
              <a:rPr/>
              <a:t> </a:t>
            </a:r>
            <a:r>
              <a:rPr/>
              <a:t>Alike</a:t>
            </a:r>
            <a:r>
              <a:rPr/>
              <a:t> </a:t>
            </a:r>
            <a:r>
              <a:rPr/>
              <a:t>4.0</a:t>
            </a:r>
            <a:r>
              <a:rPr/>
              <a:t> </a:t>
            </a:r>
            <a:r>
              <a:rPr/>
              <a:t>International</a:t>
            </a:r>
            <a:r>
              <a:rPr/>
              <a:t> </a:t>
            </a:r>
            <a:r>
              <a:rPr/>
              <a:t>license.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fine</a:t>
            </a:r>
            <a:r>
              <a:rPr/>
              <a:t> </a:t>
            </a:r>
            <a:r>
              <a:rPr/>
              <a:t>line</a:t>
            </a:r>
            <a:r>
              <a:rPr/>
              <a:t> </a:t>
            </a:r>
            <a:r>
              <a:rPr/>
              <a:t>between</a:t>
            </a:r>
            <a:r>
              <a:rPr/>
              <a:t> </a:t>
            </a:r>
            <a:r>
              <a:rPr/>
              <a:t>self-promotion</a:t>
            </a:r>
            <a:r>
              <a:rPr/>
              <a:t> </a:t>
            </a:r>
            <a:r>
              <a:rPr/>
              <a:t>and</a:t>
            </a:r>
            <a:r>
              <a:rPr/>
              <a:t> </a:t>
            </a:r>
            <a:r>
              <a:rPr/>
              <a:t>spamming.</a:t>
            </a:r>
            <a:r>
              <a:rPr/>
              <a:t> </a:t>
            </a:r>
            <a:r>
              <a:rPr/>
              <a:t>Try</a:t>
            </a:r>
            <a:r>
              <a:rPr/>
              <a:t> </a:t>
            </a:r>
            <a:r>
              <a:rPr/>
              <a:t>your</a:t>
            </a:r>
            <a:r>
              <a:rPr/>
              <a:t> </a:t>
            </a:r>
            <a:r>
              <a:rPr/>
              <a:t>hardest</a:t>
            </a:r>
            <a:r>
              <a:rPr/>
              <a:t> </a:t>
            </a:r>
            <a:r>
              <a:rPr/>
              <a:t>to</a:t>
            </a:r>
            <a:r>
              <a:rPr/>
              <a:t> </a:t>
            </a:r>
            <a:r>
              <a:rPr/>
              <a:t>stay</a:t>
            </a:r>
            <a:r>
              <a:rPr/>
              <a:t> </a:t>
            </a:r>
            <a:r>
              <a:rPr/>
              <a:t>on</a:t>
            </a:r>
            <a:r>
              <a:rPr/>
              <a:t> </a:t>
            </a:r>
            <a:r>
              <a:rPr/>
              <a:t>the</a:t>
            </a:r>
            <a:r>
              <a:rPr/>
              <a:t> </a:t>
            </a:r>
            <a:r>
              <a:rPr/>
              <a:t>right</a:t>
            </a:r>
            <a:r>
              <a:rPr/>
              <a:t> </a:t>
            </a:r>
            <a:r>
              <a:rPr/>
              <a:t>side</a:t>
            </a:r>
            <a:r>
              <a:rPr/>
              <a:t> </a:t>
            </a:r>
            <a:r>
              <a:rPr/>
              <a:t>of</a:t>
            </a:r>
            <a:r>
              <a:rPr/>
              <a:t> </a:t>
            </a:r>
            <a:r>
              <a:rPr/>
              <a:t>the</a:t>
            </a:r>
            <a:r>
              <a:rPr/>
              <a:t> </a:t>
            </a:r>
            <a:r>
              <a:rPr/>
              <a:t>line.</a:t>
            </a:r>
            <a:r>
              <a:rPr/>
              <a:t> </a:t>
            </a:r>
            <a:r>
              <a:rPr/>
              <a:t>You</a:t>
            </a:r>
            <a:r>
              <a:rPr/>
              <a:t> </a:t>
            </a:r>
            <a:r>
              <a:rPr/>
              <a:t>don’t</a:t>
            </a:r>
            <a:r>
              <a:rPr/>
              <a:t> </a:t>
            </a:r>
            <a:r>
              <a:rPr/>
              <a:t>want</a:t>
            </a:r>
            <a:r>
              <a:rPr/>
              <a:t> </a:t>
            </a:r>
            <a:r>
              <a:rPr/>
              <a:t>people</a:t>
            </a:r>
            <a:r>
              <a:rPr/>
              <a:t> </a:t>
            </a:r>
            <a:r>
              <a:rPr/>
              <a:t>to</a:t>
            </a:r>
            <a:r>
              <a:rPr/>
              <a:t> </a:t>
            </a:r>
            <a:r>
              <a:rPr/>
              <a:t>start</a:t>
            </a:r>
            <a:r>
              <a:rPr/>
              <a:t> </a:t>
            </a:r>
            <a:r>
              <a:rPr/>
              <a:t>tuning</a:t>
            </a:r>
            <a:r>
              <a:rPr/>
              <a:t> </a:t>
            </a:r>
            <a:r>
              <a:rPr/>
              <a:t>out</a:t>
            </a:r>
            <a:r>
              <a:rPr/>
              <a:t> </a:t>
            </a:r>
            <a:r>
              <a:rPr/>
              <a:t>your</a:t>
            </a:r>
            <a:r>
              <a:rPr/>
              <a:t> </a:t>
            </a:r>
            <a:r>
              <a:rPr/>
              <a:t>message</a:t>
            </a:r>
            <a:r>
              <a:rPr/>
              <a:t> </a:t>
            </a:r>
            <a:r>
              <a:rPr/>
              <a:t>because</a:t>
            </a:r>
            <a:r>
              <a:rPr/>
              <a:t> </a:t>
            </a:r>
            <a:r>
              <a:rPr/>
              <a:t>it</a:t>
            </a:r>
            <a:r>
              <a:rPr/>
              <a:t> </a:t>
            </a:r>
            <a:r>
              <a:rPr/>
              <a:t>is</a:t>
            </a:r>
            <a:r>
              <a:rPr/>
              <a:t> </a:t>
            </a:r>
            <a:r>
              <a:rPr/>
              <a:t>too</a:t>
            </a:r>
            <a:r>
              <a:rPr/>
              <a:t> </a:t>
            </a:r>
            <a:r>
              <a:rPr/>
              <a:t>frequent,</a:t>
            </a:r>
            <a:r>
              <a:rPr/>
              <a:t> </a:t>
            </a:r>
            <a:r>
              <a:rPr/>
              <a:t>too</a:t>
            </a:r>
            <a:r>
              <a:rPr/>
              <a:t> </a:t>
            </a:r>
            <a:r>
              <a:rPr/>
              <a:t>lengthy,</a:t>
            </a:r>
            <a:r>
              <a:rPr/>
              <a:t> </a:t>
            </a:r>
            <a:r>
              <a:rPr/>
              <a:t>and</a:t>
            </a:r>
            <a:r>
              <a:rPr/>
              <a:t> </a:t>
            </a:r>
            <a:r>
              <a:rPr/>
              <a:t>not</a:t>
            </a:r>
            <a:r>
              <a:rPr/>
              <a:t> </a:t>
            </a:r>
            <a:r>
              <a:rPr/>
              <a:t>relevant</a:t>
            </a:r>
            <a:r>
              <a:rPr/>
              <a:t> </a:t>
            </a:r>
            <a:r>
              <a:rPr/>
              <a:t>to</a:t>
            </a:r>
            <a:r>
              <a:rPr/>
              <a:t> </a:t>
            </a:r>
            <a:r>
              <a:rPr/>
              <a:t>their</a:t>
            </a:r>
            <a:r>
              <a:rPr/>
              <a:t> </a:t>
            </a:r>
            <a:r>
              <a:rPr/>
              <a:t>needs</a:t>
            </a:r>
            <a:r>
              <a:rPr/>
              <a:t> </a:t>
            </a:r>
            <a:r>
              <a:rPr/>
              <a:t>and</a:t>
            </a:r>
            <a:r>
              <a:rPr/>
              <a:t> </a:t>
            </a:r>
            <a:r>
              <a:rPr/>
              <a:t>interests.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We’ve</a:t>
            </a:r>
            <a:r>
              <a:rPr/>
              <a:t> </a:t>
            </a:r>
            <a:r>
              <a:rPr/>
              <a:t>talked</a:t>
            </a:r>
            <a:r>
              <a:rPr/>
              <a:t> </a:t>
            </a:r>
            <a:r>
              <a:rPr/>
              <a:t>a</a:t>
            </a:r>
            <a:r>
              <a:rPr/>
              <a:t> </a:t>
            </a:r>
            <a:r>
              <a:rPr/>
              <a:t>bit</a:t>
            </a:r>
            <a:r>
              <a:rPr/>
              <a:t> </a:t>
            </a:r>
            <a:r>
              <a:rPr/>
              <a:t>already</a:t>
            </a:r>
            <a:r>
              <a:rPr/>
              <a:t> </a:t>
            </a:r>
            <a:r>
              <a:rPr/>
              <a:t>about</a:t>
            </a:r>
            <a:r>
              <a:rPr/>
              <a:t> </a:t>
            </a:r>
            <a:r>
              <a:rPr/>
              <a:t>timing.</a:t>
            </a:r>
            <a:r>
              <a:rPr/>
              <a:t> </a:t>
            </a:r>
            <a:r>
              <a:rPr/>
              <a:t>Curiosity</a:t>
            </a:r>
            <a:r>
              <a:rPr/>
              <a:t> </a:t>
            </a:r>
            <a:r>
              <a:rPr/>
              <a:t>is</a:t>
            </a:r>
            <a:r>
              <a:rPr/>
              <a:t> </a:t>
            </a:r>
            <a:r>
              <a:rPr/>
              <a:t>highest</a:t>
            </a:r>
            <a:r>
              <a:rPr/>
              <a:t> </a:t>
            </a:r>
            <a:r>
              <a:rPr/>
              <a:t>when</a:t>
            </a:r>
            <a:r>
              <a:rPr/>
              <a:t> </a:t>
            </a:r>
            <a:r>
              <a:rPr/>
              <a:t>you</a:t>
            </a:r>
            <a:r>
              <a:rPr/>
              <a:t> </a:t>
            </a:r>
            <a:r>
              <a:rPr/>
              <a:t>are</a:t>
            </a:r>
            <a:r>
              <a:rPr/>
              <a:t> </a:t>
            </a:r>
            <a:r>
              <a:rPr/>
              <a:t>graduating</a:t>
            </a:r>
            <a:r>
              <a:rPr/>
              <a:t> </a:t>
            </a:r>
            <a:r>
              <a:rPr/>
              <a:t>or</a:t>
            </a:r>
            <a:r>
              <a:rPr/>
              <a:t> </a:t>
            </a:r>
            <a:r>
              <a:rPr/>
              <a:t>when</a:t>
            </a:r>
            <a:r>
              <a:rPr/>
              <a:t> </a:t>
            </a:r>
            <a:r>
              <a:rPr/>
              <a:t>you</a:t>
            </a:r>
            <a:r>
              <a:rPr/>
              <a:t> </a:t>
            </a:r>
            <a:r>
              <a:rPr/>
              <a:t>are</a:t>
            </a:r>
            <a:r>
              <a:rPr/>
              <a:t> </a:t>
            </a:r>
            <a:r>
              <a:rPr/>
              <a:t>leaving</a:t>
            </a:r>
            <a:r>
              <a:rPr/>
              <a:t> </a:t>
            </a:r>
            <a:r>
              <a:rPr/>
              <a:t>your</a:t>
            </a:r>
            <a:r>
              <a:rPr/>
              <a:t> </a:t>
            </a:r>
            <a:r>
              <a:rPr/>
              <a:t>current</a:t>
            </a:r>
            <a:r>
              <a:rPr/>
              <a:t> </a:t>
            </a:r>
            <a:r>
              <a:rPr/>
              <a:t>job,</a:t>
            </a:r>
            <a:r>
              <a:rPr/>
              <a:t> </a:t>
            </a:r>
            <a:r>
              <a:rPr/>
              <a:t>so</a:t>
            </a:r>
            <a:r>
              <a:rPr/>
              <a:t> </a:t>
            </a:r>
            <a:r>
              <a:rPr/>
              <a:t>you</a:t>
            </a:r>
            <a:r>
              <a:rPr/>
              <a:t> </a:t>
            </a:r>
            <a:r>
              <a:rPr/>
              <a:t>have</a:t>
            </a:r>
            <a:r>
              <a:rPr/>
              <a:t> </a:t>
            </a:r>
            <a:r>
              <a:rPr/>
              <a:t>the</a:t>
            </a:r>
            <a:r>
              <a:rPr/>
              <a:t> </a:t>
            </a:r>
            <a:r>
              <a:rPr/>
              <a:t>opportunity</a:t>
            </a:r>
            <a:r>
              <a:rPr/>
              <a:t> </a:t>
            </a:r>
            <a:r>
              <a:rPr/>
              <a:t>to</a:t>
            </a:r>
            <a:r>
              <a:rPr/>
              <a:t> </a:t>
            </a:r>
            <a:r>
              <a:rPr/>
              <a:t>talk</a:t>
            </a:r>
            <a:r>
              <a:rPr/>
              <a:t> </a:t>
            </a:r>
            <a:r>
              <a:rPr/>
              <a:t>at</a:t>
            </a:r>
            <a:r>
              <a:rPr/>
              <a:t> </a:t>
            </a:r>
            <a:r>
              <a:rPr/>
              <a:t>length</a:t>
            </a:r>
            <a:r>
              <a:rPr/>
              <a:t> </a:t>
            </a:r>
            <a:r>
              <a:rPr/>
              <a:t>about</a:t>
            </a:r>
            <a:r>
              <a:rPr/>
              <a:t> </a:t>
            </a:r>
            <a:r>
              <a:rPr/>
              <a:t>what</a:t>
            </a:r>
            <a:r>
              <a:rPr/>
              <a:t> </a:t>
            </a:r>
            <a:r>
              <a:rPr/>
              <a:t>type</a:t>
            </a:r>
            <a:r>
              <a:rPr/>
              <a:t> </a:t>
            </a:r>
            <a:r>
              <a:rPr/>
              <a:t>of</a:t>
            </a:r>
            <a:r>
              <a:rPr/>
              <a:t> </a:t>
            </a:r>
            <a:r>
              <a:rPr/>
              <a:t>consulting</a:t>
            </a:r>
            <a:r>
              <a:rPr/>
              <a:t> </a:t>
            </a:r>
            <a:r>
              <a:rPr/>
              <a:t>clients</a:t>
            </a:r>
            <a:r>
              <a:rPr/>
              <a:t> </a:t>
            </a:r>
            <a:r>
              <a:rPr/>
              <a:t>you</a:t>
            </a:r>
            <a:r>
              <a:rPr/>
              <a:t> </a:t>
            </a:r>
            <a:r>
              <a:rPr/>
              <a:t>are</a:t>
            </a:r>
            <a:r>
              <a:rPr/>
              <a:t> </a:t>
            </a:r>
            <a:r>
              <a:rPr/>
              <a:t>hoping</a:t>
            </a:r>
            <a:r>
              <a:rPr/>
              <a:t> </a:t>
            </a:r>
            <a:r>
              <a:rPr/>
              <a:t>to</a:t>
            </a:r>
            <a:r>
              <a:rPr/>
              <a:t> </a:t>
            </a:r>
            <a:r>
              <a:rPr/>
              <a:t>attract.</a:t>
            </a:r>
            <a:r>
              <a:rPr/>
              <a:t> </a:t>
            </a:r>
            <a:r>
              <a:rPr/>
              <a:t>Keep</a:t>
            </a:r>
            <a:r>
              <a:rPr/>
              <a:t> </a:t>
            </a:r>
            <a:r>
              <a:rPr/>
              <a:t>in</a:t>
            </a:r>
            <a:r>
              <a:rPr/>
              <a:t> </a:t>
            </a:r>
            <a:r>
              <a:rPr/>
              <a:t>touch</a:t>
            </a:r>
            <a:r>
              <a:rPr/>
              <a:t> </a:t>
            </a:r>
            <a:r>
              <a:rPr/>
              <a:t>but</a:t>
            </a:r>
            <a:r>
              <a:rPr/>
              <a:t> </a:t>
            </a:r>
            <a:r>
              <a:rPr/>
              <a:t>don’t</a:t>
            </a:r>
            <a:r>
              <a:rPr/>
              <a:t> </a:t>
            </a:r>
            <a:r>
              <a:rPr/>
              <a:t>pound</a:t>
            </a:r>
            <a:r>
              <a:rPr/>
              <a:t> </a:t>
            </a:r>
            <a:r>
              <a:rPr/>
              <a:t>them</a:t>
            </a:r>
            <a:r>
              <a:rPr/>
              <a:t> </a:t>
            </a:r>
            <a:r>
              <a:rPr/>
              <a:t>with</a:t>
            </a:r>
            <a:r>
              <a:rPr/>
              <a:t> </a:t>
            </a:r>
            <a:r>
              <a:rPr/>
              <a:t>emails.</a:t>
            </a:r>
            <a:r>
              <a:rPr/>
              <a:t> </a:t>
            </a:r>
            <a:r>
              <a:rPr/>
              <a:t>Try</a:t>
            </a:r>
            <a:r>
              <a:rPr/>
              <a:t> </a:t>
            </a:r>
            <a:r>
              <a:rPr/>
              <a:t>to</a:t>
            </a:r>
            <a:r>
              <a:rPr/>
              <a:t> </a:t>
            </a:r>
            <a:r>
              <a:rPr/>
              <a:t>avoid</a:t>
            </a:r>
            <a:r>
              <a:rPr/>
              <a:t> </a:t>
            </a:r>
            <a:r>
              <a:rPr/>
              <a:t>sending</a:t>
            </a:r>
            <a:r>
              <a:rPr/>
              <a:t> </a:t>
            </a:r>
            <a:r>
              <a:rPr/>
              <a:t>something</a:t>
            </a:r>
            <a:r>
              <a:rPr/>
              <a:t> </a:t>
            </a:r>
            <a:r>
              <a:rPr/>
              <a:t>more</a:t>
            </a:r>
            <a:r>
              <a:rPr/>
              <a:t> </a:t>
            </a:r>
            <a:r>
              <a:rPr/>
              <a:t>often</a:t>
            </a:r>
            <a:r>
              <a:rPr/>
              <a:t> </a:t>
            </a:r>
            <a:r>
              <a:rPr/>
              <a:t>than</a:t>
            </a:r>
            <a:r>
              <a:rPr/>
              <a:t> </a:t>
            </a:r>
            <a:r>
              <a:rPr/>
              <a:t>once</a:t>
            </a:r>
            <a:r>
              <a:rPr/>
              <a:t> </a:t>
            </a:r>
            <a:r>
              <a:rPr/>
              <a:t>a</a:t>
            </a:r>
            <a:r>
              <a:rPr/>
              <a:t> </a:t>
            </a:r>
            <a:r>
              <a:rPr/>
              <a:t>month.</a:t>
            </a:r>
            <a:r>
              <a:rPr/>
              <a:t> </a:t>
            </a:r>
            <a:r>
              <a:rPr/>
              <a:t>With</a:t>
            </a:r>
            <a:r>
              <a:rPr/>
              <a:t> </a:t>
            </a:r>
            <a:r>
              <a:rPr/>
              <a:t>current</a:t>
            </a:r>
            <a:r>
              <a:rPr/>
              <a:t> </a:t>
            </a:r>
            <a:r>
              <a:rPr/>
              <a:t>clients,</a:t>
            </a:r>
            <a:r>
              <a:rPr/>
              <a:t> </a:t>
            </a:r>
            <a:r>
              <a:rPr/>
              <a:t>the</a:t>
            </a:r>
            <a:r>
              <a:rPr/>
              <a:t> </a:t>
            </a:r>
            <a:r>
              <a:rPr/>
              <a:t>start</a:t>
            </a:r>
            <a:r>
              <a:rPr/>
              <a:t> </a:t>
            </a:r>
            <a:r>
              <a:rPr/>
              <a:t>of</a:t>
            </a:r>
            <a:r>
              <a:rPr/>
              <a:t> </a:t>
            </a:r>
            <a:r>
              <a:rPr/>
              <a:t>a</a:t>
            </a:r>
            <a:r>
              <a:rPr/>
              <a:t> </a:t>
            </a:r>
            <a:r>
              <a:rPr/>
              <a:t>new</a:t>
            </a:r>
            <a:r>
              <a:rPr/>
              <a:t> </a:t>
            </a:r>
            <a:r>
              <a:rPr/>
              <a:t>project</a:t>
            </a:r>
            <a:r>
              <a:rPr/>
              <a:t> </a:t>
            </a:r>
            <a:r>
              <a:rPr/>
              <a:t>and</a:t>
            </a:r>
            <a:r>
              <a:rPr/>
              <a:t> </a:t>
            </a:r>
            <a:r>
              <a:rPr/>
              <a:t>the</a:t>
            </a:r>
            <a:r>
              <a:rPr/>
              <a:t> </a:t>
            </a:r>
            <a:r>
              <a:rPr/>
              <a:t>end</a:t>
            </a:r>
            <a:r>
              <a:rPr/>
              <a:t> </a:t>
            </a:r>
            <a:r>
              <a:rPr/>
              <a:t>of</a:t>
            </a:r>
            <a:r>
              <a:rPr/>
              <a:t> </a:t>
            </a:r>
            <a:r>
              <a:rPr/>
              <a:t>new</a:t>
            </a:r>
            <a:r>
              <a:rPr/>
              <a:t> </a:t>
            </a:r>
            <a:r>
              <a:rPr/>
              <a:t>project</a:t>
            </a:r>
            <a:r>
              <a:rPr/>
              <a:t> </a:t>
            </a:r>
            <a:r>
              <a:rPr/>
              <a:t>is</a:t>
            </a:r>
            <a:r>
              <a:rPr/>
              <a:t> </a:t>
            </a:r>
            <a:r>
              <a:rPr/>
              <a:t>a</a:t>
            </a:r>
            <a:r>
              <a:rPr/>
              <a:t> </a:t>
            </a:r>
            <a:r>
              <a:rPr/>
              <a:t>great</a:t>
            </a:r>
            <a:r>
              <a:rPr/>
              <a:t> </a:t>
            </a:r>
            <a:r>
              <a:rPr/>
              <a:t>time</a:t>
            </a:r>
            <a:r>
              <a:rPr/>
              <a:t> </a:t>
            </a:r>
            <a:r>
              <a:rPr/>
              <a:t>to</a:t>
            </a:r>
            <a:r>
              <a:rPr/>
              <a:t> </a:t>
            </a:r>
            <a:r>
              <a:rPr/>
              <a:t>communicate.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don’t</a:t>
            </a:r>
            <a:r>
              <a:rPr/>
              <a:t> </a:t>
            </a:r>
            <a:r>
              <a:rPr/>
              <a:t>mind</a:t>
            </a:r>
            <a:r>
              <a:rPr/>
              <a:t> </a:t>
            </a:r>
            <a:r>
              <a:rPr/>
              <a:t>emails</a:t>
            </a:r>
            <a:r>
              <a:rPr/>
              <a:t> </a:t>
            </a:r>
            <a:r>
              <a:rPr/>
              <a:t>if</a:t>
            </a:r>
            <a:r>
              <a:rPr/>
              <a:t> </a:t>
            </a:r>
            <a:r>
              <a:rPr/>
              <a:t>it</a:t>
            </a:r>
            <a:r>
              <a:rPr/>
              <a:t> </a:t>
            </a:r>
            <a:r>
              <a:rPr/>
              <a:t>includes</a:t>
            </a:r>
            <a:r>
              <a:rPr/>
              <a:t> </a:t>
            </a:r>
            <a:r>
              <a:rPr/>
              <a:t>something</a:t>
            </a:r>
            <a:r>
              <a:rPr/>
              <a:t> </a:t>
            </a:r>
            <a:r>
              <a:rPr/>
              <a:t>they</a:t>
            </a:r>
            <a:r>
              <a:rPr/>
              <a:t> </a:t>
            </a:r>
            <a:r>
              <a:rPr/>
              <a:t>want.</a:t>
            </a:r>
            <a:r>
              <a:rPr/>
              <a:t> </a:t>
            </a:r>
            <a:r>
              <a:rPr/>
              <a:t>You</a:t>
            </a:r>
            <a:r>
              <a:rPr/>
              <a:t> </a:t>
            </a:r>
            <a:r>
              <a:rPr/>
              <a:t>get</a:t>
            </a:r>
            <a:r>
              <a:rPr/>
              <a:t> </a:t>
            </a:r>
            <a:r>
              <a:rPr/>
              <a:t>almost</a:t>
            </a:r>
            <a:r>
              <a:rPr/>
              <a:t> </a:t>
            </a:r>
            <a:r>
              <a:rPr/>
              <a:t>as</a:t>
            </a:r>
            <a:r>
              <a:rPr/>
              <a:t> </a:t>
            </a:r>
            <a:r>
              <a:rPr/>
              <a:t>much</a:t>
            </a:r>
            <a:r>
              <a:rPr/>
              <a:t> </a:t>
            </a:r>
            <a:r>
              <a:rPr/>
              <a:t>accomplished</a:t>
            </a:r>
            <a:r>
              <a:rPr/>
              <a:t> </a:t>
            </a:r>
            <a:r>
              <a:rPr/>
              <a:t>by</a:t>
            </a:r>
            <a:r>
              <a:rPr/>
              <a:t> </a:t>
            </a:r>
            <a:r>
              <a:rPr/>
              <a:t>keeping</a:t>
            </a:r>
            <a:r>
              <a:rPr/>
              <a:t> </a:t>
            </a:r>
            <a:r>
              <a:rPr/>
              <a:t>your</a:t>
            </a:r>
            <a:r>
              <a:rPr/>
              <a:t> </a:t>
            </a:r>
            <a:r>
              <a:rPr/>
              <a:t>name</a:t>
            </a:r>
            <a:r>
              <a:rPr/>
              <a:t> </a:t>
            </a:r>
            <a:r>
              <a:rPr/>
              <a:t>in</a:t>
            </a:r>
            <a:r>
              <a:rPr/>
              <a:t> </a:t>
            </a:r>
            <a:r>
              <a:rPr/>
              <a:t>their</a:t>
            </a:r>
            <a:r>
              <a:rPr/>
              <a:t> </a:t>
            </a:r>
            <a:r>
              <a:rPr/>
              <a:t>short</a:t>
            </a:r>
            <a:r>
              <a:rPr/>
              <a:t> </a:t>
            </a:r>
            <a:r>
              <a:rPr/>
              <a:t>term</a:t>
            </a:r>
            <a:r>
              <a:rPr/>
              <a:t> </a:t>
            </a:r>
            <a:r>
              <a:rPr/>
              <a:t>memory</a:t>
            </a:r>
            <a:r>
              <a:rPr/>
              <a:t> </a:t>
            </a:r>
            <a:r>
              <a:rPr/>
              <a:t>than</a:t>
            </a:r>
            <a:r>
              <a:rPr/>
              <a:t> </a:t>
            </a:r>
            <a:r>
              <a:rPr/>
              <a:t>if</a:t>
            </a:r>
            <a:r>
              <a:rPr/>
              <a:t> </a:t>
            </a:r>
            <a:r>
              <a:rPr/>
              <a:t>you</a:t>
            </a:r>
            <a:r>
              <a:rPr/>
              <a:t> </a:t>
            </a:r>
            <a:r>
              <a:rPr/>
              <a:t>send</a:t>
            </a:r>
            <a:r>
              <a:rPr/>
              <a:t> </a:t>
            </a:r>
            <a:r>
              <a:rPr/>
              <a:t>out</a:t>
            </a:r>
            <a:r>
              <a:rPr/>
              <a:t> </a:t>
            </a:r>
            <a:r>
              <a:rPr/>
              <a:t>a</a:t>
            </a:r>
            <a:r>
              <a:rPr/>
              <a:t> </a:t>
            </a:r>
            <a:r>
              <a:rPr/>
              <a:t>blatant</a:t>
            </a:r>
            <a:r>
              <a:rPr/>
              <a:t> </a:t>
            </a:r>
            <a:r>
              <a:rPr/>
              <a:t>promotion</a:t>
            </a:r>
            <a:r>
              <a:rPr/>
              <a:t> </a:t>
            </a:r>
            <a:r>
              <a:rPr/>
              <a:t>of</a:t>
            </a:r>
            <a:r>
              <a:rPr/>
              <a:t> </a:t>
            </a:r>
            <a:r>
              <a:rPr/>
              <a:t>yourself</a:t>
            </a:r>
            <a:r>
              <a:rPr/>
              <a:t> </a:t>
            </a:r>
            <a:r>
              <a:rPr/>
              <a:t>without</a:t>
            </a:r>
            <a:r>
              <a:rPr/>
              <a:t> </a:t>
            </a:r>
            <a:r>
              <a:rPr/>
              <a:t>the</a:t>
            </a:r>
            <a:r>
              <a:rPr/>
              <a:t> </a:t>
            </a:r>
            <a:r>
              <a:rPr/>
              <a:t>risk</a:t>
            </a:r>
            <a:r>
              <a:rPr/>
              <a:t> </a:t>
            </a:r>
            <a:r>
              <a:rPr/>
              <a:t>of</a:t>
            </a:r>
            <a:r>
              <a:rPr/>
              <a:t> </a:t>
            </a:r>
            <a:r>
              <a:rPr/>
              <a:t>turning</a:t>
            </a:r>
            <a:r>
              <a:rPr/>
              <a:t> </a:t>
            </a:r>
            <a:r>
              <a:rPr/>
              <a:t>people</a:t>
            </a:r>
            <a:r>
              <a:rPr/>
              <a:t> </a:t>
            </a:r>
            <a:r>
              <a:rPr/>
              <a:t>off.</a:t>
            </a:r>
            <a:r>
              <a:rPr/>
              <a:t> </a:t>
            </a:r>
            <a:r>
              <a:rPr/>
              <a:t>You</a:t>
            </a:r>
            <a:r>
              <a:rPr/>
              <a:t> </a:t>
            </a:r>
            <a:r>
              <a:rPr/>
              <a:t>might</a:t>
            </a:r>
            <a:r>
              <a:rPr/>
              <a:t> </a:t>
            </a:r>
            <a:r>
              <a:rPr/>
              <a:t>get</a:t>
            </a:r>
            <a:r>
              <a:rPr/>
              <a:t> </a:t>
            </a:r>
            <a:r>
              <a:rPr/>
              <a:t>away</a:t>
            </a:r>
            <a:r>
              <a:rPr/>
              <a:t> </a:t>
            </a:r>
            <a:r>
              <a:rPr/>
              <a:t>with</a:t>
            </a:r>
            <a:r>
              <a:rPr/>
              <a:t> </a:t>
            </a:r>
            <a:r>
              <a:rPr/>
              <a:t>a</a:t>
            </a:r>
            <a:r>
              <a:rPr/>
              <a:t> </a:t>
            </a:r>
            <a:r>
              <a:rPr/>
              <a:t>brief</a:t>
            </a:r>
            <a:r>
              <a:rPr/>
              <a:t> </a:t>
            </a:r>
            <a:r>
              <a:rPr/>
              <a:t>email</a:t>
            </a:r>
            <a:r>
              <a:rPr/>
              <a:t> </a:t>
            </a:r>
            <a:r>
              <a:rPr/>
              <a:t>“</a:t>
            </a:r>
            <a:r>
              <a:rPr/>
              <a:t>I’m</a:t>
            </a:r>
            <a:r>
              <a:rPr/>
              <a:t> </a:t>
            </a:r>
            <a:r>
              <a:rPr/>
              <a:t>still</a:t>
            </a:r>
            <a:r>
              <a:rPr/>
              <a:t> </a:t>
            </a:r>
            <a:r>
              <a:rPr/>
              <a:t>looking</a:t>
            </a:r>
            <a:r>
              <a:rPr/>
              <a:t> </a:t>
            </a:r>
            <a:r>
              <a:rPr/>
              <a:t>for</a:t>
            </a:r>
            <a:r>
              <a:rPr/>
              <a:t> </a:t>
            </a:r>
            <a:r>
              <a:rPr/>
              <a:t>clients</a:t>
            </a:r>
            <a:r>
              <a:rPr/>
              <a:t> </a:t>
            </a:r>
            <a:r>
              <a:rPr/>
              <a:t>for</a:t>
            </a:r>
            <a:r>
              <a:rPr/>
              <a:t> </a:t>
            </a:r>
            <a:r>
              <a:rPr/>
              <a:t>my</a:t>
            </a:r>
            <a:r>
              <a:rPr/>
              <a:t> </a:t>
            </a:r>
            <a:r>
              <a:rPr/>
              <a:t>consulting</a:t>
            </a:r>
            <a:r>
              <a:rPr/>
              <a:t> </a:t>
            </a:r>
            <a:r>
              <a:rPr/>
              <a:t>business.</a:t>
            </a:r>
            <a:r>
              <a:rPr/>
              <a:t> </a:t>
            </a:r>
            <a:r>
              <a:rPr/>
              <a:t>Do</a:t>
            </a:r>
            <a:r>
              <a:rPr/>
              <a:t> </a:t>
            </a:r>
            <a:r>
              <a:rPr/>
              <a:t>you</a:t>
            </a:r>
            <a:r>
              <a:rPr/>
              <a:t> </a:t>
            </a:r>
            <a:r>
              <a:rPr/>
              <a:t>know</a:t>
            </a:r>
            <a:r>
              <a:rPr/>
              <a:t> </a:t>
            </a:r>
            <a:r>
              <a:rPr/>
              <a:t>anybody</a:t>
            </a:r>
            <a:r>
              <a:rPr/>
              <a:t>”</a:t>
            </a:r>
            <a:r>
              <a:rPr/>
              <a:t> </a:t>
            </a:r>
            <a:r>
              <a:rPr/>
              <a:t>once</a:t>
            </a:r>
            <a:r>
              <a:rPr/>
              <a:t> </a:t>
            </a:r>
            <a:r>
              <a:rPr/>
              <a:t>in</a:t>
            </a:r>
            <a:r>
              <a:rPr/>
              <a:t> </a:t>
            </a:r>
            <a:r>
              <a:rPr/>
              <a:t>a</a:t>
            </a:r>
            <a:r>
              <a:rPr/>
              <a:t> </a:t>
            </a:r>
            <a:r>
              <a:rPr/>
              <a:t>while</a:t>
            </a:r>
            <a:r>
              <a:rPr/>
              <a:t> </a:t>
            </a:r>
            <a:r>
              <a:rPr/>
              <a:t>but</a:t>
            </a:r>
            <a:r>
              <a:rPr/>
              <a:t> </a:t>
            </a:r>
            <a:r>
              <a:rPr/>
              <a:t>the</a:t>
            </a:r>
            <a:r>
              <a:rPr/>
              <a:t> </a:t>
            </a:r>
            <a:r>
              <a:rPr/>
              <a:t>rule</a:t>
            </a:r>
            <a:r>
              <a:rPr/>
              <a:t> </a:t>
            </a:r>
            <a:r>
              <a:rPr/>
              <a:t>of</a:t>
            </a:r>
            <a:r>
              <a:rPr/>
              <a:t> </a:t>
            </a:r>
            <a:r>
              <a:rPr/>
              <a:t>thumb</a:t>
            </a:r>
            <a:r>
              <a:rPr/>
              <a:t> </a:t>
            </a:r>
            <a:r>
              <a:rPr/>
              <a:t>is</a:t>
            </a:r>
            <a:r>
              <a:rPr/>
              <a:t> </a:t>
            </a:r>
            <a:r>
              <a:rPr/>
              <a:t>ten</a:t>
            </a:r>
            <a:r>
              <a:rPr/>
              <a:t> </a:t>
            </a:r>
            <a:r>
              <a:rPr/>
              <a:t>emails</a:t>
            </a:r>
            <a:r>
              <a:rPr/>
              <a:t> </a:t>
            </a:r>
            <a:r>
              <a:rPr/>
              <a:t>without</a:t>
            </a:r>
            <a:r>
              <a:rPr/>
              <a:t> </a:t>
            </a:r>
            <a:r>
              <a:rPr/>
              <a:t>any</a:t>
            </a:r>
            <a:r>
              <a:rPr/>
              <a:t> </a:t>
            </a:r>
            <a:r>
              <a:rPr/>
              <a:t>self-promotion</a:t>
            </a:r>
            <a:r>
              <a:rPr/>
              <a:t> </a:t>
            </a:r>
            <a:r>
              <a:rPr/>
              <a:t>for</a:t>
            </a:r>
            <a:r>
              <a:rPr/>
              <a:t> </a:t>
            </a:r>
            <a:r>
              <a:rPr/>
              <a:t>every</a:t>
            </a:r>
            <a:r>
              <a:rPr/>
              <a:t> </a:t>
            </a:r>
            <a:r>
              <a:rPr/>
              <a:t>self-promoting</a:t>
            </a:r>
            <a:r>
              <a:rPr/>
              <a:t> </a:t>
            </a:r>
            <a:r>
              <a:rPr/>
              <a:t>email.</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lot</a:t>
            </a:r>
            <a:r>
              <a:rPr/>
              <a:t> </a:t>
            </a:r>
            <a:r>
              <a:rPr/>
              <a:t>that</a:t>
            </a:r>
            <a:r>
              <a:rPr/>
              <a:t> </a:t>
            </a:r>
            <a:r>
              <a:rPr/>
              <a:t>you</a:t>
            </a:r>
            <a:r>
              <a:rPr/>
              <a:t> </a:t>
            </a:r>
            <a:r>
              <a:rPr/>
              <a:t>want</a:t>
            </a:r>
            <a:r>
              <a:rPr/>
              <a:t> </a:t>
            </a:r>
            <a:r>
              <a:rPr/>
              <a:t>to</a:t>
            </a:r>
            <a:r>
              <a:rPr/>
              <a:t> </a:t>
            </a:r>
            <a:r>
              <a:rPr/>
              <a:t>say</a:t>
            </a:r>
            <a:r>
              <a:rPr/>
              <a:t> </a:t>
            </a:r>
            <a:r>
              <a:rPr/>
              <a:t>about</a:t>
            </a:r>
            <a:r>
              <a:rPr/>
              <a:t> </a:t>
            </a:r>
            <a:r>
              <a:rPr/>
              <a:t>your</a:t>
            </a:r>
            <a:r>
              <a:rPr/>
              <a:t> </a:t>
            </a:r>
            <a:r>
              <a:rPr/>
              <a:t>consulting</a:t>
            </a:r>
            <a:r>
              <a:rPr/>
              <a:t> </a:t>
            </a:r>
            <a:r>
              <a:rPr/>
              <a:t>business,</a:t>
            </a:r>
            <a:r>
              <a:rPr/>
              <a:t> </a:t>
            </a:r>
            <a:r>
              <a:rPr/>
              <a:t>but</a:t>
            </a:r>
            <a:r>
              <a:rPr/>
              <a:t> </a:t>
            </a:r>
            <a:r>
              <a:rPr/>
              <a:t>those</a:t>
            </a:r>
            <a:r>
              <a:rPr/>
              <a:t> </a:t>
            </a:r>
            <a:r>
              <a:rPr/>
              <a:t>messages</a:t>
            </a:r>
            <a:r>
              <a:rPr/>
              <a:t> </a:t>
            </a:r>
            <a:r>
              <a:rPr/>
              <a:t>are</a:t>
            </a:r>
            <a:r>
              <a:rPr/>
              <a:t> </a:t>
            </a:r>
            <a:r>
              <a:rPr/>
              <a:t>more</a:t>
            </a:r>
            <a:r>
              <a:rPr/>
              <a:t> </a:t>
            </a:r>
            <a:r>
              <a:rPr/>
              <a:t>effective</a:t>
            </a:r>
            <a:r>
              <a:rPr/>
              <a:t> </a:t>
            </a:r>
            <a:r>
              <a:rPr/>
              <a:t>if</a:t>
            </a:r>
            <a:r>
              <a:rPr/>
              <a:t> </a:t>
            </a:r>
            <a:r>
              <a:rPr/>
              <a:t>they</a:t>
            </a:r>
            <a:r>
              <a:rPr/>
              <a:t> </a:t>
            </a:r>
            <a:r>
              <a:rPr/>
              <a:t>come</a:t>
            </a:r>
            <a:r>
              <a:rPr/>
              <a:t> </a:t>
            </a:r>
            <a:r>
              <a:rPr/>
              <a:t>after</a:t>
            </a:r>
            <a:r>
              <a:rPr/>
              <a:t> </a:t>
            </a:r>
            <a:r>
              <a:rPr/>
              <a:t>prompting.</a:t>
            </a:r>
            <a:r>
              <a:rPr/>
              <a:t> </a:t>
            </a:r>
            <a:r>
              <a:rPr/>
              <a:t>“</a:t>
            </a:r>
            <a:r>
              <a:rPr/>
              <a:t>I’m</a:t>
            </a:r>
            <a:r>
              <a:rPr/>
              <a:t> </a:t>
            </a:r>
            <a:r>
              <a:rPr/>
              <a:t>in</a:t>
            </a:r>
            <a:r>
              <a:rPr/>
              <a:t> </a:t>
            </a:r>
            <a:r>
              <a:rPr/>
              <a:t>consulting</a:t>
            </a:r>
            <a:r>
              <a:rPr/>
              <a:t>”</a:t>
            </a:r>
            <a:r>
              <a:rPr/>
              <a:t> </a:t>
            </a:r>
            <a:r>
              <a:rPr/>
              <a:t>“</a:t>
            </a:r>
            <a:r>
              <a:rPr/>
              <a:t>Oh</a:t>
            </a:r>
            <a:r>
              <a:rPr/>
              <a:t> </a:t>
            </a:r>
            <a:r>
              <a:rPr/>
              <a:t>what</a:t>
            </a:r>
            <a:r>
              <a:rPr/>
              <a:t> </a:t>
            </a:r>
            <a:r>
              <a:rPr/>
              <a:t>do</a:t>
            </a:r>
            <a:r>
              <a:rPr/>
              <a:t> </a:t>
            </a:r>
            <a:r>
              <a:rPr/>
              <a:t>you</a:t>
            </a:r>
            <a:r>
              <a:rPr/>
              <a:t> </a:t>
            </a:r>
            <a:r>
              <a:rPr/>
              <a:t>do?</a:t>
            </a:r>
            <a:r>
              <a:rPr/>
              <a:t>”</a:t>
            </a:r>
            <a:r>
              <a:rPr/>
              <a:t> </a:t>
            </a:r>
            <a:r>
              <a:rPr/>
              <a:t>will</a:t>
            </a:r>
            <a:r>
              <a:rPr/>
              <a:t> </a:t>
            </a:r>
            <a:r>
              <a:rPr/>
              <a:t>lead</a:t>
            </a:r>
            <a:r>
              <a:rPr/>
              <a:t> </a:t>
            </a:r>
            <a:r>
              <a:rPr/>
              <a:t>to</a:t>
            </a:r>
            <a:r>
              <a:rPr/>
              <a:t> </a:t>
            </a:r>
            <a:r>
              <a:rPr/>
              <a:t>a</a:t>
            </a:r>
            <a:r>
              <a:rPr/>
              <a:t> </a:t>
            </a:r>
            <a:r>
              <a:rPr/>
              <a:t>more</a:t>
            </a:r>
            <a:r>
              <a:rPr/>
              <a:t> </a:t>
            </a:r>
            <a:r>
              <a:rPr/>
              <a:t>productive</a:t>
            </a:r>
            <a:r>
              <a:rPr/>
              <a:t> </a:t>
            </a:r>
            <a:r>
              <a:rPr/>
              <a:t>exchange</a:t>
            </a:r>
            <a:r>
              <a:rPr/>
              <a:t> </a:t>
            </a:r>
            <a:r>
              <a:rPr/>
              <a:t>than</a:t>
            </a:r>
            <a:r>
              <a:rPr/>
              <a:t> </a:t>
            </a:r>
            <a:r>
              <a:rPr/>
              <a:t>“</a:t>
            </a:r>
            <a:r>
              <a:rPr/>
              <a:t>I’m</a:t>
            </a:r>
            <a:r>
              <a:rPr/>
              <a:t> </a:t>
            </a:r>
            <a:r>
              <a:rPr/>
              <a:t>a</a:t>
            </a:r>
            <a:r>
              <a:rPr/>
              <a:t> </a:t>
            </a:r>
            <a:r>
              <a:rPr/>
              <a:t>consultant.</a:t>
            </a:r>
            <a:r>
              <a:rPr/>
              <a:t> </a:t>
            </a:r>
            <a:r>
              <a:rPr/>
              <a:t>I</a:t>
            </a:r>
            <a:r>
              <a:rPr/>
              <a:t> </a:t>
            </a:r>
            <a:r>
              <a:rPr/>
              <a:t>specialize</a:t>
            </a:r>
            <a:r>
              <a:rPr/>
              <a:t> </a:t>
            </a:r>
            <a:r>
              <a:rPr/>
              <a:t>in</a:t>
            </a:r>
            <a:r>
              <a:rPr/>
              <a:t> </a:t>
            </a:r>
            <a:r>
              <a:rPr/>
              <a:t>statistical</a:t>
            </a:r>
            <a:r>
              <a:rPr/>
              <a:t> </a:t>
            </a:r>
            <a:r>
              <a:rPr/>
              <a:t>analyses</a:t>
            </a:r>
            <a:r>
              <a:rPr/>
              <a:t> </a:t>
            </a:r>
            <a:r>
              <a:rPr/>
              <a:t>involving</a:t>
            </a:r>
            <a:r>
              <a:rPr/>
              <a:t> </a:t>
            </a:r>
            <a:r>
              <a:rPr/>
              <a:t>health</a:t>
            </a:r>
            <a:r>
              <a:rPr/>
              <a:t> </a:t>
            </a:r>
            <a:r>
              <a:rPr/>
              <a:t>care</a:t>
            </a:r>
            <a:r>
              <a:rPr/>
              <a:t> </a:t>
            </a:r>
            <a:r>
              <a:rPr/>
              <a:t>issues.</a:t>
            </a:r>
            <a:r>
              <a:rPr/>
              <a:t> </a:t>
            </a:r>
            <a:r>
              <a:rPr/>
              <a:t>I’m</a:t>
            </a:r>
            <a:r>
              <a:rPr/>
              <a:t> </a:t>
            </a:r>
            <a:r>
              <a:rPr/>
              <a:t>looking</a:t>
            </a:r>
            <a:r>
              <a:rPr/>
              <a:t> </a:t>
            </a:r>
            <a:r>
              <a:rPr/>
              <a:t>for</a:t>
            </a:r>
            <a:r>
              <a:rPr/>
              <a:t> </a:t>
            </a:r>
            <a:r>
              <a:rPr/>
              <a:t>work</a:t>
            </a:r>
            <a:r>
              <a:rPr/>
              <a:t> </a:t>
            </a:r>
            <a:r>
              <a:rPr/>
              <a:t>involving</a:t>
            </a:r>
            <a:r>
              <a:rPr/>
              <a:t> </a:t>
            </a:r>
            <a:r>
              <a:rPr/>
              <a:t>both</a:t>
            </a:r>
            <a:r>
              <a:rPr/>
              <a:t> </a:t>
            </a:r>
            <a:r>
              <a:rPr/>
              <a:t>the</a:t>
            </a:r>
            <a:r>
              <a:rPr/>
              <a:t> </a:t>
            </a:r>
            <a:r>
              <a:rPr/>
              <a:t>planning</a:t>
            </a:r>
            <a:r>
              <a:rPr/>
              <a:t> </a:t>
            </a:r>
            <a:r>
              <a:rPr/>
              <a:t>and</a:t>
            </a:r>
            <a:r>
              <a:rPr/>
              <a:t> </a:t>
            </a:r>
            <a:r>
              <a:rPr/>
              <a:t>the</a:t>
            </a:r>
            <a:r>
              <a:rPr/>
              <a:t> </a:t>
            </a:r>
            <a:r>
              <a:rPr/>
              <a:t>analysis</a:t>
            </a:r>
            <a:r>
              <a:rPr/>
              <a:t> </a:t>
            </a:r>
            <a:r>
              <a:rPr/>
              <a:t>of</a:t>
            </a:r>
            <a:r>
              <a:rPr/>
              <a:t> </a:t>
            </a:r>
            <a:r>
              <a:rPr/>
              <a:t>clinical</a:t>
            </a:r>
            <a:r>
              <a:rPr/>
              <a:t> </a:t>
            </a:r>
            <a:r>
              <a:rPr/>
              <a:t>trials.</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I</a:t>
            </a:r>
            <a:r>
              <a:rPr/>
              <a:t> </a:t>
            </a:r>
            <a:r>
              <a:rPr/>
              <a:t>introduce</a:t>
            </a:r>
            <a:r>
              <a:rPr/>
              <a:t> </a:t>
            </a:r>
            <a:r>
              <a:rPr/>
              <a:t>myself:</a:t>
            </a:r>
            <a:r>
              <a:rPr/>
              <a:t> </a:t>
            </a:r>
            <a:r>
              <a:rPr/>
              <a:t>“</a:t>
            </a:r>
            <a:r>
              <a:rPr/>
              <a:t>I’m</a:t>
            </a:r>
            <a:r>
              <a:rPr/>
              <a:t> </a:t>
            </a:r>
            <a:r>
              <a:rPr/>
              <a:t>an</a:t>
            </a:r>
            <a:r>
              <a:rPr/>
              <a:t> </a:t>
            </a:r>
            <a:r>
              <a:rPr/>
              <a:t>independent</a:t>
            </a:r>
            <a:r>
              <a:rPr/>
              <a:t> </a:t>
            </a:r>
            <a:r>
              <a:rPr/>
              <a:t>statistical</a:t>
            </a:r>
            <a:r>
              <a:rPr/>
              <a:t> </a:t>
            </a:r>
            <a:r>
              <a:rPr/>
              <a:t>consultant.</a:t>
            </a:r>
            <a:r>
              <a:rPr/>
              <a:t>”</a:t>
            </a:r>
            <a:r>
              <a:rPr/>
              <a:t> </a:t>
            </a:r>
            <a:r>
              <a:rPr/>
              <a:t>The</a:t>
            </a:r>
            <a:r>
              <a:rPr/>
              <a:t> </a:t>
            </a:r>
            <a:r>
              <a:rPr/>
              <a:t>word</a:t>
            </a:r>
            <a:r>
              <a:rPr/>
              <a:t> </a:t>
            </a:r>
            <a:r>
              <a:rPr/>
              <a:t>“</a:t>
            </a:r>
            <a:r>
              <a:rPr/>
              <a:t>independent</a:t>
            </a:r>
            <a:r>
              <a:rPr/>
              <a:t>”</a:t>
            </a:r>
            <a:r>
              <a:rPr/>
              <a:t> </a:t>
            </a:r>
            <a:r>
              <a:rPr/>
              <a:t>implies</a:t>
            </a:r>
            <a:r>
              <a:rPr/>
              <a:t> </a:t>
            </a:r>
            <a:r>
              <a:rPr/>
              <a:t>“</a:t>
            </a:r>
            <a:r>
              <a:rPr/>
              <a:t>impartial</a:t>
            </a:r>
            <a:r>
              <a:rPr/>
              <a:t>”</a:t>
            </a:r>
            <a:r>
              <a:rPr/>
              <a:t> </a:t>
            </a:r>
            <a:r>
              <a:rPr/>
              <a:t>but</a:t>
            </a:r>
            <a:r>
              <a:rPr/>
              <a:t> </a:t>
            </a:r>
            <a:r>
              <a:rPr/>
              <a:t>also</a:t>
            </a:r>
            <a:r>
              <a:rPr/>
              <a:t> </a:t>
            </a:r>
            <a:r>
              <a:rPr/>
              <a:t>“</a:t>
            </a:r>
            <a:r>
              <a:rPr/>
              <a:t>on</a:t>
            </a:r>
            <a:r>
              <a:rPr/>
              <a:t> </a:t>
            </a:r>
            <a:r>
              <a:rPr/>
              <a:t>my</a:t>
            </a:r>
            <a:r>
              <a:rPr/>
              <a:t> </a:t>
            </a:r>
            <a:r>
              <a:rPr/>
              <a:t>own.</a:t>
            </a:r>
            <a:r>
              <a:rPr/>
              <a:t>”</a:t>
            </a:r>
            <a:r>
              <a:rPr/>
              <a:t> </a:t>
            </a:r>
            <a:r>
              <a:rPr/>
              <a:t>Or</a:t>
            </a:r>
            <a:r>
              <a:rPr/>
              <a:t> </a:t>
            </a:r>
            <a:r>
              <a:rPr/>
              <a:t>let</a:t>
            </a:r>
            <a:r>
              <a:rPr/>
              <a:t> </a:t>
            </a:r>
            <a:r>
              <a:rPr/>
              <a:t>the</a:t>
            </a:r>
            <a:r>
              <a:rPr/>
              <a:t> </a:t>
            </a:r>
            <a:r>
              <a:rPr/>
              <a:t>person</a:t>
            </a:r>
            <a:r>
              <a:rPr/>
              <a:t> </a:t>
            </a:r>
            <a:r>
              <a:rPr/>
              <a:t>know</a:t>
            </a:r>
            <a:r>
              <a:rPr/>
              <a:t> </a:t>
            </a:r>
            <a:r>
              <a:rPr/>
              <a:t>you</a:t>
            </a:r>
            <a:r>
              <a:rPr/>
              <a:t> </a:t>
            </a:r>
            <a:r>
              <a:rPr/>
              <a:t>are</a:t>
            </a:r>
            <a:r>
              <a:rPr/>
              <a:t> </a:t>
            </a:r>
            <a:r>
              <a:rPr/>
              <a:t>self-employed.</a:t>
            </a:r>
          </a:p>
          <a:p>
            <a:pPr lvl="0" marL="0" indent="0">
              <a:buNone/>
            </a:pPr>
          </a:p>
          <a:p>
            <a:pPr lvl="0" marL="0" indent="0">
              <a:buNone/>
            </a:pPr>
            <a:r>
              <a:rPr/>
              <a:t>If</a:t>
            </a:r>
            <a:r>
              <a:rPr/>
              <a:t> </a:t>
            </a:r>
            <a:r>
              <a:rPr/>
              <a:t>you</a:t>
            </a:r>
            <a:r>
              <a:rPr/>
              <a:t> </a:t>
            </a:r>
            <a:r>
              <a:rPr/>
              <a:t>get</a:t>
            </a:r>
            <a:r>
              <a:rPr/>
              <a:t> </a:t>
            </a:r>
            <a:r>
              <a:rPr/>
              <a:t>an</a:t>
            </a:r>
            <a:r>
              <a:rPr/>
              <a:t> </a:t>
            </a:r>
            <a:r>
              <a:rPr/>
              <a:t>inquiring</a:t>
            </a:r>
            <a:r>
              <a:rPr/>
              <a:t> </a:t>
            </a:r>
            <a:r>
              <a:rPr/>
              <a:t>response,</a:t>
            </a:r>
            <a:r>
              <a:rPr/>
              <a:t> </a:t>
            </a:r>
            <a:r>
              <a:rPr/>
              <a:t>have</a:t>
            </a:r>
            <a:r>
              <a:rPr/>
              <a:t> </a:t>
            </a:r>
            <a:r>
              <a:rPr/>
              <a:t>a</a:t>
            </a:r>
            <a:r>
              <a:rPr/>
              <a:t> </a:t>
            </a:r>
            <a:r>
              <a:rPr/>
              <a:t>response</a:t>
            </a:r>
            <a:r>
              <a:rPr/>
              <a:t> </a:t>
            </a:r>
            <a:r>
              <a:rPr/>
              <a:t>realdy.</a:t>
            </a:r>
            <a:r>
              <a:rPr/>
              <a:t> </a:t>
            </a:r>
            <a:r>
              <a:rPr/>
              <a:t>Tell</a:t>
            </a:r>
            <a:r>
              <a:rPr/>
              <a:t> </a:t>
            </a:r>
            <a:r>
              <a:rPr/>
              <a:t>them</a:t>
            </a:r>
            <a:r>
              <a:rPr/>
              <a:t> </a:t>
            </a:r>
            <a:r>
              <a:rPr/>
              <a:t>about</a:t>
            </a:r>
            <a:r>
              <a:rPr/>
              <a:t> </a:t>
            </a:r>
            <a:r>
              <a:rPr/>
              <a:t>the</a:t>
            </a:r>
            <a:r>
              <a:rPr/>
              <a:t> </a:t>
            </a:r>
            <a:r>
              <a:rPr/>
              <a:t>types</a:t>
            </a:r>
            <a:r>
              <a:rPr/>
              <a:t> </a:t>
            </a:r>
            <a:r>
              <a:rPr/>
              <a:t>of</a:t>
            </a:r>
            <a:r>
              <a:rPr/>
              <a:t> </a:t>
            </a:r>
            <a:r>
              <a:rPr/>
              <a:t>clients</a:t>
            </a:r>
            <a:r>
              <a:rPr/>
              <a:t> </a:t>
            </a:r>
            <a:r>
              <a:rPr/>
              <a:t>you</a:t>
            </a:r>
            <a:r>
              <a:rPr/>
              <a:t> </a:t>
            </a:r>
            <a:r>
              <a:rPr/>
              <a:t>have,</a:t>
            </a:r>
            <a:r>
              <a:rPr/>
              <a:t> </a:t>
            </a:r>
            <a:r>
              <a:rPr/>
              <a:t>or</a:t>
            </a:r>
            <a:r>
              <a:rPr/>
              <a:t> </a:t>
            </a:r>
            <a:r>
              <a:rPr/>
              <a:t>the</a:t>
            </a:r>
            <a:r>
              <a:rPr/>
              <a:t> </a:t>
            </a:r>
            <a:r>
              <a:rPr/>
              <a:t>types</a:t>
            </a:r>
            <a:r>
              <a:rPr/>
              <a:t> </a:t>
            </a:r>
            <a:r>
              <a:rPr/>
              <a:t>of</a:t>
            </a:r>
            <a:r>
              <a:rPr/>
              <a:t> </a:t>
            </a:r>
            <a:r>
              <a:rPr/>
              <a:t>analyses</a:t>
            </a:r>
            <a:r>
              <a:rPr/>
              <a:t> </a:t>
            </a:r>
            <a:r>
              <a:rPr/>
              <a:t>you</a:t>
            </a:r>
            <a:r>
              <a:rPr/>
              <a:t> </a:t>
            </a:r>
            <a:r>
              <a:rPr/>
              <a:t>do.</a:t>
            </a:r>
            <a:r>
              <a:rPr/>
              <a:t> </a:t>
            </a:r>
            <a:r>
              <a:rPr/>
              <a:t>Keep</a:t>
            </a:r>
            <a:r>
              <a:rPr/>
              <a:t> </a:t>
            </a:r>
            <a:r>
              <a:rPr/>
              <a:t>it</a:t>
            </a:r>
            <a:r>
              <a:rPr/>
              <a:t> </a:t>
            </a:r>
            <a:r>
              <a:rPr/>
              <a:t>short</a:t>
            </a:r>
            <a:r>
              <a:rPr/>
              <a:t> </a:t>
            </a:r>
            <a:r>
              <a:rPr/>
              <a:t>and</a:t>
            </a:r>
            <a:r>
              <a:rPr/>
              <a:t> </a:t>
            </a:r>
            <a:r>
              <a:rPr/>
              <a:t>sweet,</a:t>
            </a:r>
            <a:r>
              <a:rPr/>
              <a:t> </a:t>
            </a:r>
            <a:r>
              <a:rPr/>
              <a:t>again.</a:t>
            </a:r>
            <a:r>
              <a:rPr/>
              <a:t> </a:t>
            </a:r>
            <a:r>
              <a:rPr/>
              <a:t>“</a:t>
            </a:r>
            <a:r>
              <a:rPr/>
              <a:t>Most</a:t>
            </a:r>
            <a:r>
              <a:rPr/>
              <a:t> </a:t>
            </a:r>
            <a:r>
              <a:rPr/>
              <a:t>of</a:t>
            </a:r>
            <a:r>
              <a:rPr/>
              <a:t> </a:t>
            </a:r>
            <a:r>
              <a:rPr/>
              <a:t>my</a:t>
            </a:r>
            <a:r>
              <a:rPr/>
              <a:t> </a:t>
            </a:r>
            <a:r>
              <a:rPr/>
              <a:t>clients</a:t>
            </a:r>
            <a:r>
              <a:rPr/>
              <a:t> </a:t>
            </a:r>
            <a:r>
              <a:rPr/>
              <a:t>are</a:t>
            </a:r>
            <a:r>
              <a:rPr/>
              <a:t> </a:t>
            </a:r>
            <a:r>
              <a:rPr/>
              <a:t>Ph.D. candidates.</a:t>
            </a:r>
            <a:r>
              <a:rPr/>
              <a:t>”</a:t>
            </a:r>
            <a:r>
              <a:rPr/>
              <a:t> </a:t>
            </a:r>
            <a:r>
              <a:rPr/>
              <a:t>or</a:t>
            </a:r>
            <a:r>
              <a:rPr/>
              <a:t> </a:t>
            </a:r>
            <a:r>
              <a:rPr/>
              <a:t>“</a:t>
            </a:r>
            <a:r>
              <a:rPr/>
              <a:t>I</a:t>
            </a:r>
            <a:r>
              <a:rPr/>
              <a:t> </a:t>
            </a:r>
            <a:r>
              <a:rPr/>
              <a:t>handle</a:t>
            </a:r>
            <a:r>
              <a:rPr/>
              <a:t> </a:t>
            </a:r>
            <a:r>
              <a:rPr/>
              <a:t>just</a:t>
            </a:r>
            <a:r>
              <a:rPr/>
              <a:t> </a:t>
            </a:r>
            <a:r>
              <a:rPr/>
              <a:t>about</a:t>
            </a:r>
            <a:r>
              <a:rPr/>
              <a:t> </a:t>
            </a:r>
            <a:r>
              <a:rPr/>
              <a:t>anyone:</a:t>
            </a:r>
            <a:r>
              <a:rPr/>
              <a:t> </a:t>
            </a:r>
            <a:r>
              <a:rPr/>
              <a:t>education,</a:t>
            </a:r>
            <a:r>
              <a:rPr/>
              <a:t> </a:t>
            </a:r>
            <a:r>
              <a:rPr/>
              <a:t>psychology,</a:t>
            </a:r>
            <a:r>
              <a:rPr/>
              <a:t> </a:t>
            </a:r>
            <a:r>
              <a:rPr/>
              <a:t>social</a:t>
            </a:r>
            <a:r>
              <a:rPr/>
              <a:t> </a:t>
            </a:r>
            <a:r>
              <a:rPr/>
              <a:t>work,</a:t>
            </a:r>
            <a:r>
              <a:rPr/>
              <a:t> </a:t>
            </a:r>
            <a:r>
              <a:rPr/>
              <a:t>medicine,</a:t>
            </a:r>
            <a:r>
              <a:rPr/>
              <a:t> </a:t>
            </a:r>
            <a:r>
              <a:rPr/>
              <a:t>just</a:t>
            </a:r>
            <a:r>
              <a:rPr/>
              <a:t> </a:t>
            </a:r>
            <a:r>
              <a:rPr/>
              <a:t>to</a:t>
            </a:r>
            <a:r>
              <a:rPr/>
              <a:t> </a:t>
            </a:r>
            <a:r>
              <a:rPr/>
              <a:t>name</a:t>
            </a:r>
            <a:r>
              <a:rPr/>
              <a:t> </a:t>
            </a:r>
            <a:r>
              <a:rPr/>
              <a:t>a</a:t>
            </a:r>
            <a:r>
              <a:rPr/>
              <a:t> </a:t>
            </a:r>
            <a:r>
              <a:rPr/>
              <a:t>few.</a:t>
            </a:r>
            <a:r>
              <a:rPr/>
              <a:t>”</a:t>
            </a:r>
            <a:r>
              <a:rPr/>
              <a:t> </a:t>
            </a:r>
            <a:r>
              <a:rPr/>
              <a:t>or</a:t>
            </a:r>
            <a:r>
              <a:rPr/>
              <a:t> </a:t>
            </a:r>
            <a:r>
              <a:rPr/>
              <a:t>“</a:t>
            </a:r>
            <a:r>
              <a:rPr/>
              <a:t>I</a:t>
            </a:r>
            <a:r>
              <a:rPr/>
              <a:t> </a:t>
            </a:r>
            <a:r>
              <a:rPr/>
              <a:t>specialize</a:t>
            </a:r>
            <a:r>
              <a:rPr/>
              <a:t> </a:t>
            </a:r>
            <a:r>
              <a:rPr/>
              <a:t>in</a:t>
            </a:r>
            <a:r>
              <a:rPr/>
              <a:t> </a:t>
            </a:r>
            <a:r>
              <a:rPr/>
              <a:t>clinical</a:t>
            </a:r>
            <a:r>
              <a:rPr/>
              <a:t> </a:t>
            </a:r>
            <a:r>
              <a:rPr/>
              <a:t>trials.</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Getting</a:t>
            </a:r>
            <a:r>
              <a:rPr/>
              <a:t> </a:t>
            </a:r>
            <a:r>
              <a:rPr/>
              <a:t>the</a:t>
            </a:r>
            <a:r>
              <a:rPr/>
              <a:t> </a:t>
            </a:r>
            <a:r>
              <a:rPr/>
              <a:t>word</a:t>
            </a:r>
            <a:r>
              <a:rPr/>
              <a:t> </a:t>
            </a:r>
            <a:r>
              <a:rPr/>
              <a:t>out</a:t>
            </a:r>
            <a:r>
              <a:rPr/>
              <a:t> </a:t>
            </a:r>
            <a:r>
              <a:rPr/>
              <a:t>could</a:t>
            </a:r>
            <a:r>
              <a:rPr/>
              <a:t> </a:t>
            </a:r>
            <a:r>
              <a:rPr/>
              <a:t>be</a:t>
            </a:r>
            <a:r>
              <a:rPr/>
              <a:t> </a:t>
            </a:r>
            <a:r>
              <a:rPr/>
              <a:t>as</a:t>
            </a:r>
            <a:r>
              <a:rPr/>
              <a:t> </a:t>
            </a:r>
            <a:r>
              <a:rPr/>
              <a:t>simple</a:t>
            </a:r>
            <a:r>
              <a:rPr/>
              <a:t> </a:t>
            </a:r>
            <a:r>
              <a:rPr/>
              <a:t>as</a:t>
            </a:r>
            <a:r>
              <a:rPr/>
              <a:t> </a:t>
            </a:r>
            <a:r>
              <a:rPr/>
              <a:t>putting</a:t>
            </a:r>
            <a:r>
              <a:rPr/>
              <a:t> </a:t>
            </a:r>
            <a:r>
              <a:rPr/>
              <a:t>the</a:t>
            </a:r>
            <a:r>
              <a:rPr/>
              <a:t> </a:t>
            </a:r>
            <a:r>
              <a:rPr/>
              <a:t>name</a:t>
            </a:r>
            <a:r>
              <a:rPr/>
              <a:t> </a:t>
            </a:r>
            <a:r>
              <a:rPr/>
              <a:t>of</a:t>
            </a:r>
            <a:r>
              <a:rPr/>
              <a:t> </a:t>
            </a:r>
            <a:r>
              <a:rPr/>
              <a:t>your</a:t>
            </a:r>
            <a:r>
              <a:rPr/>
              <a:t> </a:t>
            </a:r>
            <a:r>
              <a:rPr/>
              <a:t>consulting</a:t>
            </a:r>
            <a:r>
              <a:rPr/>
              <a:t> </a:t>
            </a:r>
            <a:r>
              <a:rPr/>
              <a:t>company</a:t>
            </a:r>
            <a:r>
              <a:rPr/>
              <a:t> </a:t>
            </a:r>
            <a:r>
              <a:rPr/>
              <a:t>in</a:t>
            </a:r>
            <a:r>
              <a:rPr/>
              <a:t> </a:t>
            </a:r>
            <a:r>
              <a:rPr/>
              <a:t>your</a:t>
            </a:r>
            <a:r>
              <a:rPr/>
              <a:t> </a:t>
            </a:r>
            <a:r>
              <a:rPr/>
              <a:t>email</a:t>
            </a:r>
            <a:r>
              <a:rPr/>
              <a:t> </a:t>
            </a:r>
            <a:r>
              <a:rPr/>
              <a:t>name</a:t>
            </a:r>
            <a:r>
              <a:rPr/>
              <a:t> </a:t>
            </a:r>
            <a:r>
              <a:rPr/>
              <a:t>or</a:t>
            </a:r>
            <a:r>
              <a:rPr/>
              <a:t> </a:t>
            </a:r>
            <a:r>
              <a:rPr/>
              <a:t>in</a:t>
            </a:r>
            <a:r>
              <a:rPr/>
              <a:t> </a:t>
            </a:r>
            <a:r>
              <a:rPr/>
              <a:t>your</a:t>
            </a:r>
            <a:r>
              <a:rPr/>
              <a:t> </a:t>
            </a:r>
            <a:r>
              <a:rPr/>
              <a:t>signature</a:t>
            </a:r>
            <a:r>
              <a:rPr/>
              <a:t> </a:t>
            </a:r>
            <a:r>
              <a:rPr/>
              <a:t>file.</a:t>
            </a:r>
            <a:r>
              <a:rPr/>
              <a:t> </a:t>
            </a:r>
            <a:r>
              <a:rPr/>
              <a:t>Avoid</a:t>
            </a:r>
            <a:r>
              <a:rPr/>
              <a:t> </a:t>
            </a:r>
            <a:r>
              <a:rPr/>
              <a:t>a</a:t>
            </a:r>
            <a:r>
              <a:rPr/>
              <a:t> </a:t>
            </a:r>
            <a:r>
              <a:rPr/>
              <a:t>long</a:t>
            </a:r>
            <a:r>
              <a:rPr/>
              <a:t> </a:t>
            </a:r>
            <a:r>
              <a:rPr/>
              <a:t>signature</a:t>
            </a:r>
            <a:r>
              <a:rPr/>
              <a:t> </a:t>
            </a:r>
            <a:r>
              <a:rPr/>
              <a:t>file.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Always</a:t>
            </a:r>
            <a:r>
              <a:rPr/>
              <a:t> </a:t>
            </a:r>
            <a:r>
              <a:rPr/>
              <a:t>keep</a:t>
            </a:r>
            <a:r>
              <a:rPr/>
              <a:t> </a:t>
            </a:r>
            <a:r>
              <a:rPr/>
              <a:t>an</a:t>
            </a:r>
            <a:r>
              <a:rPr/>
              <a:t> </a:t>
            </a:r>
            <a:r>
              <a:rPr/>
              <a:t>eye</a:t>
            </a:r>
            <a:r>
              <a:rPr/>
              <a:t> </a:t>
            </a:r>
            <a:r>
              <a:rPr/>
              <a:t>open</a:t>
            </a:r>
            <a:r>
              <a:rPr/>
              <a:t> </a:t>
            </a:r>
            <a:r>
              <a:rPr/>
              <a:t>for</a:t>
            </a:r>
            <a:r>
              <a:rPr/>
              <a:t> </a:t>
            </a:r>
            <a:r>
              <a:rPr/>
              <a:t>interesting</a:t>
            </a:r>
            <a:r>
              <a:rPr/>
              <a:t> </a:t>
            </a:r>
            <a:r>
              <a:rPr/>
              <a:t>stuff:</a:t>
            </a:r>
            <a:r>
              <a:rPr/>
              <a:t> </a:t>
            </a:r>
            <a:r>
              <a:rPr/>
              <a:t>articles,</a:t>
            </a:r>
            <a:r>
              <a:rPr/>
              <a:t> </a:t>
            </a:r>
            <a:r>
              <a:rPr/>
              <a:t>websites,</a:t>
            </a:r>
            <a:r>
              <a:rPr/>
              <a:t> </a:t>
            </a:r>
            <a:r>
              <a:rPr/>
              <a:t>news.</a:t>
            </a:r>
            <a:r>
              <a:rPr/>
              <a:t> </a:t>
            </a:r>
            <a:r>
              <a:rPr/>
              <a:t>Send</a:t>
            </a:r>
            <a:r>
              <a:rPr/>
              <a:t> </a:t>
            </a:r>
            <a:r>
              <a:rPr/>
              <a:t>it</a:t>
            </a:r>
            <a:r>
              <a:rPr/>
              <a:t> </a:t>
            </a:r>
            <a:r>
              <a:rPr/>
              <a:t>along</a:t>
            </a:r>
            <a:r>
              <a:rPr/>
              <a:t> </a:t>
            </a:r>
            <a:r>
              <a:rPr/>
              <a:t>with</a:t>
            </a:r>
            <a:r>
              <a:rPr/>
              <a:t> </a:t>
            </a:r>
            <a:r>
              <a:rPr/>
              <a:t>a</a:t>
            </a:r>
            <a:r>
              <a:rPr/>
              <a:t> </a:t>
            </a:r>
            <a:r>
              <a:rPr/>
              <a:t>comment</a:t>
            </a:r>
            <a:r>
              <a:rPr/>
              <a:t> </a:t>
            </a:r>
            <a:r>
              <a:rPr/>
              <a:t>like</a:t>
            </a:r>
            <a:r>
              <a:rPr/>
              <a:t> </a:t>
            </a:r>
            <a:r>
              <a:rPr/>
              <a:t>“</a:t>
            </a:r>
            <a:r>
              <a:rPr/>
              <a:t>I</a:t>
            </a:r>
            <a:r>
              <a:rPr/>
              <a:t> </a:t>
            </a:r>
            <a:r>
              <a:rPr/>
              <a:t>saw</a:t>
            </a:r>
            <a:r>
              <a:rPr/>
              <a:t> </a:t>
            </a:r>
            <a:r>
              <a:rPr/>
              <a:t>this</a:t>
            </a:r>
            <a:r>
              <a:rPr/>
              <a:t> </a:t>
            </a:r>
            <a:r>
              <a:rPr/>
              <a:t>and</a:t>
            </a:r>
            <a:r>
              <a:rPr/>
              <a:t> </a:t>
            </a:r>
            <a:r>
              <a:rPr/>
              <a:t>thought</a:t>
            </a:r>
            <a:r>
              <a:rPr/>
              <a:t> </a:t>
            </a:r>
            <a:r>
              <a:rPr/>
              <a:t>of</a:t>
            </a:r>
            <a:r>
              <a:rPr/>
              <a:t> </a:t>
            </a:r>
            <a:r>
              <a:rPr/>
              <a:t>you.</a:t>
            </a:r>
            <a:r>
              <a:rPr/>
              <a:t>”</a:t>
            </a:r>
            <a:r>
              <a:rPr/>
              <a:t> </a:t>
            </a:r>
            <a:r>
              <a:rPr/>
              <a:t>or</a:t>
            </a:r>
            <a:r>
              <a:rPr/>
              <a:t> </a:t>
            </a:r>
            <a:r>
              <a:rPr/>
              <a:t>“</a:t>
            </a:r>
            <a:r>
              <a:rPr/>
              <a:t>This</a:t>
            </a:r>
            <a:r>
              <a:rPr/>
              <a:t> </a:t>
            </a:r>
            <a:r>
              <a:rPr/>
              <a:t>is</a:t>
            </a:r>
            <a:r>
              <a:rPr/>
              <a:t> </a:t>
            </a:r>
            <a:r>
              <a:rPr/>
              <a:t>an</a:t>
            </a:r>
            <a:r>
              <a:rPr/>
              <a:t> </a:t>
            </a:r>
            <a:r>
              <a:rPr/>
              <a:t>interesting</a:t>
            </a:r>
            <a:r>
              <a:rPr/>
              <a:t> </a:t>
            </a:r>
            <a:r>
              <a:rPr/>
              <a:t>analysis</a:t>
            </a:r>
            <a:r>
              <a:rPr/>
              <a:t> </a:t>
            </a:r>
            <a:r>
              <a:rPr/>
              <a:t>that</a:t>
            </a:r>
            <a:r>
              <a:rPr/>
              <a:t> </a:t>
            </a:r>
            <a:r>
              <a:rPr/>
              <a:t>is</a:t>
            </a:r>
            <a:r>
              <a:rPr/>
              <a:t> </a:t>
            </a:r>
            <a:r>
              <a:rPr/>
              <a:t>similar</a:t>
            </a:r>
            <a:r>
              <a:rPr/>
              <a:t> </a:t>
            </a:r>
            <a:r>
              <a:rPr/>
              <a:t>to</a:t>
            </a:r>
            <a:r>
              <a:rPr/>
              <a:t> </a:t>
            </a:r>
            <a:r>
              <a:rPr/>
              <a:t>what</a:t>
            </a:r>
            <a:r>
              <a:rPr/>
              <a:t> </a:t>
            </a:r>
            <a:r>
              <a:rPr/>
              <a:t>we</a:t>
            </a:r>
            <a:r>
              <a:rPr/>
              <a:t> </a:t>
            </a:r>
            <a:r>
              <a:rPr/>
              <a:t>worked</a:t>
            </a:r>
            <a:r>
              <a:rPr/>
              <a:t> </a:t>
            </a:r>
            <a:r>
              <a:rPr/>
              <a:t>on.</a:t>
            </a:r>
            <a:r>
              <a:rPr/>
              <a:t>”</a:t>
            </a:r>
          </a:p>
          <a:p>
            <a:pPr lvl="0" marL="0" indent="0">
              <a:buNone/>
            </a:pPr>
          </a:p>
          <a:p>
            <a:pPr lvl="0" marL="0" indent="0">
              <a:buNone/>
            </a:pPr>
            <a:r>
              <a:rPr/>
              <a:t>Do</a:t>
            </a:r>
            <a:r>
              <a:rPr/>
              <a:t> </a:t>
            </a:r>
            <a:r>
              <a:rPr/>
              <a:t>this</a:t>
            </a:r>
            <a:r>
              <a:rPr/>
              <a:t> </a:t>
            </a:r>
            <a:r>
              <a:rPr/>
              <a:t>monthly</a:t>
            </a:r>
            <a:r>
              <a:rPr/>
              <a:t> </a:t>
            </a:r>
            <a:r>
              <a:rPr/>
              <a:t>or</a:t>
            </a:r>
            <a:r>
              <a:rPr/>
              <a:t> </a:t>
            </a:r>
            <a:r>
              <a:rPr/>
              <a:t>less</a:t>
            </a:r>
            <a:r>
              <a:rPr/>
              <a:t> </a:t>
            </a:r>
            <a:r>
              <a:rPr/>
              <a:t>frequently,</a:t>
            </a:r>
            <a:r>
              <a:rPr/>
              <a:t> </a:t>
            </a:r>
            <a:r>
              <a:rPr/>
              <a:t>but</a:t>
            </a:r>
            <a:r>
              <a:rPr/>
              <a:t> </a:t>
            </a:r>
            <a:r>
              <a:rPr/>
              <a:t>do</a:t>
            </a:r>
            <a:r>
              <a:rPr/>
              <a:t> </a:t>
            </a:r>
            <a:r>
              <a:rPr/>
              <a:t>it</a:t>
            </a:r>
            <a:r>
              <a:rPr/>
              <a:t> </a:t>
            </a:r>
            <a:r>
              <a:rPr/>
              <a:t>regularly.</a:t>
            </a:r>
            <a:r>
              <a:rPr/>
              <a:t> </a:t>
            </a:r>
            <a:r>
              <a:rPr/>
              <a:t>Most</a:t>
            </a:r>
            <a:r>
              <a:rPr/>
              <a:t> </a:t>
            </a:r>
            <a:r>
              <a:rPr/>
              <a:t>of</a:t>
            </a:r>
            <a:r>
              <a:rPr/>
              <a:t> </a:t>
            </a:r>
            <a:r>
              <a:rPr/>
              <a:t>the</a:t>
            </a:r>
            <a:r>
              <a:rPr/>
              <a:t> </a:t>
            </a:r>
            <a:r>
              <a:rPr/>
              <a:t>time,</a:t>
            </a:r>
            <a:r>
              <a:rPr/>
              <a:t> </a:t>
            </a:r>
            <a:r>
              <a:rPr/>
              <a:t>don’t</a:t>
            </a:r>
            <a:r>
              <a:rPr/>
              <a:t> </a:t>
            </a:r>
            <a:r>
              <a:rPr/>
              <a:t>ask</a:t>
            </a:r>
            <a:r>
              <a:rPr/>
              <a:t> </a:t>
            </a:r>
            <a:r>
              <a:rPr/>
              <a:t>directly</a:t>
            </a:r>
            <a:r>
              <a:rPr/>
              <a:t> </a:t>
            </a:r>
            <a:r>
              <a:rPr/>
              <a:t>for</a:t>
            </a:r>
            <a:r>
              <a:rPr/>
              <a:t> </a:t>
            </a:r>
            <a:r>
              <a:rPr/>
              <a:t>referrals</a:t>
            </a:r>
            <a:r>
              <a:rPr/>
              <a:t> </a:t>
            </a:r>
            <a:r>
              <a:rPr/>
              <a:t>(one</a:t>
            </a:r>
            <a:r>
              <a:rPr/>
              <a:t> </a:t>
            </a:r>
            <a:r>
              <a:rPr/>
              <a:t>in</a:t>
            </a:r>
            <a:r>
              <a:rPr/>
              <a:t> </a:t>
            </a:r>
            <a:r>
              <a:rPr/>
              <a:t>ten</a:t>
            </a:r>
            <a:r>
              <a:rPr/>
              <a:t> </a:t>
            </a:r>
            <a:r>
              <a:rPr/>
              <a:t>rule).</a:t>
            </a:r>
            <a:r>
              <a:rPr/>
              <a:t> </a:t>
            </a:r>
            <a:r>
              <a:rPr/>
              <a:t>Think</a:t>
            </a:r>
            <a:r>
              <a:rPr/>
              <a:t> </a:t>
            </a:r>
            <a:r>
              <a:rPr/>
              <a:t>of</a:t>
            </a:r>
            <a:r>
              <a:rPr/>
              <a:t> </a:t>
            </a:r>
            <a:r>
              <a:rPr/>
              <a:t>it</a:t>
            </a:r>
            <a:r>
              <a:rPr/>
              <a:t> </a:t>
            </a:r>
            <a:r>
              <a:rPr/>
              <a:t>as</a:t>
            </a:r>
            <a:r>
              <a:rPr/>
              <a:t> </a:t>
            </a:r>
            <a:r>
              <a:rPr/>
              <a:t>a</a:t>
            </a:r>
            <a:r>
              <a:rPr/>
              <a:t> </a:t>
            </a:r>
            <a:r>
              <a:rPr/>
              <a:t>way</a:t>
            </a:r>
            <a:r>
              <a:rPr/>
              <a:t> </a:t>
            </a:r>
            <a:r>
              <a:rPr/>
              <a:t>to</a:t>
            </a:r>
            <a:r>
              <a:rPr/>
              <a:t> </a:t>
            </a:r>
            <a:r>
              <a:rPr/>
              <a:t>make</a:t>
            </a:r>
            <a:r>
              <a:rPr/>
              <a:t> </a:t>
            </a:r>
            <a:r>
              <a:rPr/>
              <a:t>yourself</a:t>
            </a:r>
            <a:r>
              <a:rPr/>
              <a:t> </a:t>
            </a:r>
            <a:r>
              <a:rPr/>
              <a:t>unforgettable.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Keep</a:t>
            </a:r>
            <a:r>
              <a:rPr/>
              <a:t> </a:t>
            </a:r>
            <a:r>
              <a:rPr/>
              <a:t>a</a:t>
            </a:r>
            <a:r>
              <a:rPr/>
              <a:t> </a:t>
            </a:r>
            <a:r>
              <a:rPr/>
              <a:t>stack</a:t>
            </a:r>
            <a:r>
              <a:rPr/>
              <a:t> </a:t>
            </a:r>
            <a:r>
              <a:rPr/>
              <a:t>of</a:t>
            </a:r>
            <a:r>
              <a:rPr/>
              <a:t> </a:t>
            </a:r>
            <a:r>
              <a:rPr/>
              <a:t>business</a:t>
            </a:r>
            <a:r>
              <a:rPr/>
              <a:t> </a:t>
            </a:r>
            <a:r>
              <a:rPr/>
              <a:t>cards</a:t>
            </a:r>
            <a:r>
              <a:rPr/>
              <a:t> </a:t>
            </a:r>
            <a:r>
              <a:rPr/>
              <a:t>handy</a:t>
            </a:r>
            <a:r>
              <a:rPr/>
              <a:t> </a:t>
            </a:r>
            <a:r>
              <a:rPr/>
              <a:t>that</a:t>
            </a:r>
            <a:r>
              <a:rPr/>
              <a:t> </a:t>
            </a:r>
            <a:r>
              <a:rPr/>
              <a:t>mention</a:t>
            </a:r>
            <a:r>
              <a:rPr/>
              <a:t> </a:t>
            </a:r>
            <a:r>
              <a:rPr/>
              <a:t>that</a:t>
            </a:r>
            <a:r>
              <a:rPr/>
              <a:t> </a:t>
            </a:r>
            <a:r>
              <a:rPr/>
              <a:t>you</a:t>
            </a:r>
            <a:r>
              <a:rPr/>
              <a:t> </a:t>
            </a:r>
            <a:r>
              <a:rPr/>
              <a:t>are</a:t>
            </a:r>
            <a:r>
              <a:rPr/>
              <a:t> </a:t>
            </a:r>
            <a:r>
              <a:rPr/>
              <a:t>a</a:t>
            </a:r>
            <a:r>
              <a:rPr/>
              <a:t> </a:t>
            </a:r>
            <a:r>
              <a:rPr/>
              <a:t>consultant</a:t>
            </a:r>
            <a:r>
              <a:rPr/>
              <a:t> </a:t>
            </a:r>
            <a:r>
              <a:rPr/>
              <a:t>and</a:t>
            </a:r>
            <a:r>
              <a:rPr/>
              <a:t> </a:t>
            </a:r>
            <a:r>
              <a:rPr/>
              <a:t>that</a:t>
            </a:r>
            <a:r>
              <a:rPr/>
              <a:t> </a:t>
            </a:r>
            <a:r>
              <a:rPr/>
              <a:t>provides</a:t>
            </a:r>
            <a:r>
              <a:rPr/>
              <a:t> </a:t>
            </a:r>
            <a:r>
              <a:rPr/>
              <a:t>contact</a:t>
            </a:r>
            <a:r>
              <a:rPr/>
              <a:t> </a:t>
            </a:r>
            <a:r>
              <a:rPr/>
              <a:t>information,</a:t>
            </a:r>
            <a:r>
              <a:rPr/>
              <a:t> </a:t>
            </a:r>
            <a:r>
              <a:rPr/>
              <a:t>such</a:t>
            </a:r>
            <a:r>
              <a:rPr/>
              <a:t> </a:t>
            </a:r>
            <a:r>
              <a:rPr/>
              <a:t>as</a:t>
            </a:r>
            <a:r>
              <a:rPr/>
              <a:t> </a:t>
            </a:r>
            <a:r>
              <a:rPr/>
              <a:t>mailing</a:t>
            </a:r>
            <a:r>
              <a:rPr/>
              <a:t> </a:t>
            </a:r>
            <a:r>
              <a:rPr/>
              <a:t>address,</a:t>
            </a:r>
            <a:r>
              <a:rPr/>
              <a:t> </a:t>
            </a:r>
            <a:r>
              <a:rPr/>
              <a:t>phone</a:t>
            </a:r>
            <a:r>
              <a:rPr/>
              <a:t> </a:t>
            </a:r>
            <a:r>
              <a:rPr/>
              <a:t>number,</a:t>
            </a:r>
            <a:r>
              <a:rPr/>
              <a:t> </a:t>
            </a:r>
            <a:r>
              <a:rPr/>
              <a:t>email,</a:t>
            </a:r>
            <a:r>
              <a:rPr/>
              <a:t> </a:t>
            </a:r>
            <a:r>
              <a:rPr/>
              <a:t>and</a:t>
            </a:r>
            <a:r>
              <a:rPr/>
              <a:t> </a:t>
            </a:r>
            <a:r>
              <a:rPr/>
              <a:t>website.</a:t>
            </a:r>
            <a:r>
              <a:rPr/>
              <a:t> </a:t>
            </a:r>
            <a:r>
              <a:rPr/>
              <a:t>Aslo</a:t>
            </a:r>
            <a:r>
              <a:rPr/>
              <a:t> </a:t>
            </a:r>
            <a:r>
              <a:rPr/>
              <a:t>mention,</a:t>
            </a:r>
            <a:r>
              <a:rPr/>
              <a:t> </a:t>
            </a:r>
            <a:r>
              <a:rPr/>
              <a:t>if</a:t>
            </a:r>
            <a:r>
              <a:rPr/>
              <a:t> </a:t>
            </a:r>
            <a:r>
              <a:rPr/>
              <a:t>you</a:t>
            </a:r>
            <a:r>
              <a:rPr/>
              <a:t> </a:t>
            </a:r>
            <a:r>
              <a:rPr/>
              <a:t>have</a:t>
            </a:r>
            <a:r>
              <a:rPr/>
              <a:t> </a:t>
            </a:r>
            <a:r>
              <a:rPr/>
              <a:t>them,</a:t>
            </a:r>
            <a:r>
              <a:rPr/>
              <a:t> </a:t>
            </a:r>
            <a:r>
              <a:rPr/>
              <a:t>your</a:t>
            </a:r>
            <a:r>
              <a:rPr/>
              <a:t> </a:t>
            </a:r>
            <a:r>
              <a:rPr/>
              <a:t>Twitter</a:t>
            </a:r>
            <a:r>
              <a:rPr/>
              <a:t> </a:t>
            </a:r>
            <a:r>
              <a:rPr/>
              <a:t>handle,</a:t>
            </a:r>
            <a:r>
              <a:rPr/>
              <a:t> </a:t>
            </a:r>
            <a:r>
              <a:rPr/>
              <a:t>LinkedIn</a:t>
            </a:r>
            <a:r>
              <a:rPr/>
              <a:t> </a:t>
            </a:r>
            <a:r>
              <a:rPr/>
              <a:t>account,</a:t>
            </a:r>
            <a:r>
              <a:rPr/>
              <a:t> </a:t>
            </a:r>
            <a:r>
              <a:rPr/>
              <a:t>etc.</a:t>
            </a:r>
          </a:p>
          <a:p>
            <a:pPr lvl="0" marL="0" indent="0">
              <a:buNone/>
            </a:pPr>
          </a:p>
          <a:p>
            <a:pPr lvl="0" marL="0" indent="0">
              <a:buNone/>
            </a:pPr>
            <a:r>
              <a:rPr/>
              <a:t>Before</a:t>
            </a:r>
            <a:r>
              <a:rPr/>
              <a:t> </a:t>
            </a:r>
            <a:r>
              <a:rPr/>
              <a:t>you</a:t>
            </a:r>
            <a:r>
              <a:rPr/>
              <a:t> </a:t>
            </a:r>
            <a:r>
              <a:rPr/>
              <a:t>hand</a:t>
            </a:r>
            <a:r>
              <a:rPr/>
              <a:t> </a:t>
            </a:r>
            <a:r>
              <a:rPr/>
              <a:t>your</a:t>
            </a:r>
            <a:r>
              <a:rPr/>
              <a:t> </a:t>
            </a:r>
            <a:r>
              <a:rPr/>
              <a:t>business</a:t>
            </a:r>
            <a:r>
              <a:rPr/>
              <a:t> </a:t>
            </a:r>
            <a:r>
              <a:rPr/>
              <a:t>card</a:t>
            </a:r>
            <a:r>
              <a:rPr/>
              <a:t> </a:t>
            </a:r>
            <a:r>
              <a:rPr/>
              <a:t>to</a:t>
            </a:r>
            <a:r>
              <a:rPr/>
              <a:t> </a:t>
            </a:r>
            <a:r>
              <a:rPr/>
              <a:t>someone,</a:t>
            </a:r>
            <a:r>
              <a:rPr/>
              <a:t> </a:t>
            </a:r>
            <a:r>
              <a:rPr/>
              <a:t>write</a:t>
            </a:r>
            <a:r>
              <a:rPr/>
              <a:t> </a:t>
            </a:r>
            <a:r>
              <a:rPr/>
              <a:t>a</a:t>
            </a:r>
            <a:r>
              <a:rPr/>
              <a:t> </a:t>
            </a:r>
            <a:r>
              <a:rPr/>
              <a:t>few</a:t>
            </a:r>
            <a:r>
              <a:rPr/>
              <a:t> </a:t>
            </a:r>
            <a:r>
              <a:rPr/>
              <a:t>words</a:t>
            </a:r>
            <a:r>
              <a:rPr/>
              <a:t> </a:t>
            </a:r>
            <a:r>
              <a:rPr/>
              <a:t>on</a:t>
            </a:r>
            <a:r>
              <a:rPr/>
              <a:t> </a:t>
            </a:r>
            <a:r>
              <a:rPr/>
              <a:t>the</a:t>
            </a:r>
            <a:r>
              <a:rPr/>
              <a:t> </a:t>
            </a:r>
            <a:r>
              <a:rPr/>
              <a:t>back</a:t>
            </a:r>
            <a:r>
              <a:rPr/>
              <a:t> </a:t>
            </a:r>
            <a:r>
              <a:rPr/>
              <a:t>and</a:t>
            </a:r>
            <a:r>
              <a:rPr/>
              <a:t> </a:t>
            </a:r>
            <a:r>
              <a:rPr/>
              <a:t>write</a:t>
            </a:r>
            <a:r>
              <a:rPr/>
              <a:t> </a:t>
            </a:r>
            <a:r>
              <a:rPr/>
              <a:t>a</a:t>
            </a:r>
            <a:r>
              <a:rPr/>
              <a:t> </a:t>
            </a:r>
            <a:r>
              <a:rPr/>
              <a:t>brief</a:t>
            </a:r>
            <a:r>
              <a:rPr/>
              <a:t> </a:t>
            </a:r>
            <a:r>
              <a:rPr/>
              <a:t>note</a:t>
            </a:r>
            <a:r>
              <a:rPr/>
              <a:t> </a:t>
            </a:r>
            <a:r>
              <a:rPr/>
              <a:t>to</a:t>
            </a:r>
            <a:r>
              <a:rPr/>
              <a:t> </a:t>
            </a:r>
            <a:r>
              <a:rPr/>
              <a:t>yourself</a:t>
            </a:r>
            <a:r>
              <a:rPr/>
              <a:t> </a:t>
            </a:r>
            <a:r>
              <a:rPr/>
              <a:t>on</a:t>
            </a:r>
            <a:r>
              <a:rPr/>
              <a:t> </a:t>
            </a:r>
            <a:r>
              <a:rPr/>
              <a:t>the</a:t>
            </a:r>
            <a:r>
              <a:rPr/>
              <a:t> </a:t>
            </a:r>
            <a:r>
              <a:rPr/>
              <a:t>back</a:t>
            </a:r>
            <a:r>
              <a:rPr/>
              <a:t> </a:t>
            </a:r>
            <a:r>
              <a:rPr/>
              <a:t>of</a:t>
            </a:r>
            <a:r>
              <a:rPr/>
              <a:t> </a:t>
            </a:r>
            <a:r>
              <a:rPr/>
              <a:t>any</a:t>
            </a:r>
            <a:r>
              <a:rPr/>
              <a:t> </a:t>
            </a:r>
            <a:r>
              <a:rPr/>
              <a:t>card</a:t>
            </a:r>
            <a:r>
              <a:rPr/>
              <a:t> </a:t>
            </a:r>
            <a:r>
              <a:rPr/>
              <a:t>you</a:t>
            </a:r>
            <a:r>
              <a:rPr/>
              <a:t> </a:t>
            </a:r>
            <a:r>
              <a:rPr/>
              <a:t>get.</a:t>
            </a:r>
            <a:r>
              <a:rPr/>
              <a:t> </a:t>
            </a:r>
            <a:r>
              <a:rPr/>
              <a:t>This</a:t>
            </a:r>
            <a:r>
              <a:rPr/>
              <a:t> </a:t>
            </a:r>
            <a:r>
              <a:rPr/>
              <a:t>will</a:t>
            </a:r>
            <a:r>
              <a:rPr/>
              <a:t> </a:t>
            </a:r>
            <a:r>
              <a:rPr/>
              <a:t>remind</a:t>
            </a:r>
            <a:r>
              <a:rPr/>
              <a:t> </a:t>
            </a:r>
            <a:r>
              <a:rPr/>
              <a:t>them</a:t>
            </a:r>
            <a:r>
              <a:rPr/>
              <a:t> </a:t>
            </a:r>
            <a:r>
              <a:rPr/>
              <a:t>and</a:t>
            </a:r>
            <a:r>
              <a:rPr/>
              <a:t> </a:t>
            </a:r>
            <a:r>
              <a:rPr/>
              <a:t>you</a:t>
            </a:r>
            <a:r>
              <a:rPr/>
              <a:t> </a:t>
            </a:r>
            <a:r>
              <a:rPr/>
              <a:t>of</a:t>
            </a:r>
            <a:r>
              <a:rPr/>
              <a:t> </a:t>
            </a:r>
            <a:r>
              <a:rPr/>
              <a:t>the</a:t>
            </a:r>
            <a:r>
              <a:rPr/>
              <a:t> </a:t>
            </a:r>
            <a:r>
              <a:rPr/>
              <a:t>context</a:t>
            </a:r>
            <a:r>
              <a:rPr/>
              <a:t> </a:t>
            </a:r>
            <a:r>
              <a:rPr/>
              <a:t>in</a:t>
            </a:r>
            <a:r>
              <a:rPr/>
              <a:t> </a:t>
            </a:r>
            <a:r>
              <a:rPr/>
              <a:t>which</a:t>
            </a:r>
            <a:r>
              <a:rPr/>
              <a:t> </a:t>
            </a:r>
            <a:r>
              <a:rPr/>
              <a:t>the</a:t>
            </a:r>
            <a:r>
              <a:rPr/>
              <a:t> </a:t>
            </a:r>
            <a:r>
              <a:rPr/>
              <a:t>cards</a:t>
            </a:r>
            <a:r>
              <a:rPr/>
              <a:t> </a:t>
            </a:r>
            <a:r>
              <a:rPr/>
              <a:t>were</a:t>
            </a:r>
            <a:r>
              <a:rPr/>
              <a:t> </a:t>
            </a:r>
            <a:r>
              <a:rPr/>
              <a:t>exchanged.</a:t>
            </a:r>
          </a:p>
          <a:p>
            <a:pPr lvl="0" marL="0" indent="0">
              <a:buNone/>
            </a:pPr>
          </a:p>
          <a:p>
            <a:pPr lvl="0" marL="0" indent="0">
              <a:buNone/>
            </a:pPr>
            <a:r>
              <a:rPr/>
              <a:t>A</a:t>
            </a:r>
            <a:r>
              <a:rPr/>
              <a:t> </a:t>
            </a:r>
            <a:r>
              <a:rPr/>
              <a:t>business</a:t>
            </a:r>
            <a:r>
              <a:rPr/>
              <a:t> </a:t>
            </a:r>
            <a:r>
              <a:rPr/>
              <a:t>card</a:t>
            </a:r>
            <a:r>
              <a:rPr/>
              <a:t> </a:t>
            </a:r>
            <a:r>
              <a:rPr/>
              <a:t>is</a:t>
            </a:r>
            <a:r>
              <a:rPr/>
              <a:t> </a:t>
            </a:r>
            <a:r>
              <a:rPr/>
              <a:t>a</a:t>
            </a:r>
            <a:r>
              <a:rPr/>
              <a:t> </a:t>
            </a:r>
            <a:r>
              <a:rPr/>
              <a:t>“</a:t>
            </a:r>
            <a:r>
              <a:rPr/>
              <a:t>one</a:t>
            </a:r>
            <a:r>
              <a:rPr/>
              <a:t> </a:t>
            </a:r>
            <a:r>
              <a:rPr/>
              <a:t>spam</a:t>
            </a:r>
            <a:r>
              <a:rPr/>
              <a:t> </a:t>
            </a:r>
            <a:r>
              <a:rPr/>
              <a:t>for</a:t>
            </a:r>
            <a:r>
              <a:rPr/>
              <a:t> </a:t>
            </a:r>
            <a:r>
              <a:rPr/>
              <a:t>free</a:t>
            </a:r>
            <a:r>
              <a:rPr/>
              <a:t>”</a:t>
            </a:r>
            <a:r>
              <a:rPr/>
              <a:t> </a:t>
            </a:r>
            <a:r>
              <a:rPr/>
              <a:t>card.</a:t>
            </a:r>
            <a:r>
              <a:rPr/>
              <a:t> </a:t>
            </a:r>
            <a:r>
              <a:rPr/>
              <a:t>No</a:t>
            </a:r>
            <a:r>
              <a:rPr/>
              <a:t> </a:t>
            </a:r>
            <a:r>
              <a:rPr/>
              <a:t>one</a:t>
            </a:r>
            <a:r>
              <a:rPr/>
              <a:t> </a:t>
            </a:r>
            <a:r>
              <a:rPr/>
              <a:t>who</a:t>
            </a:r>
            <a:r>
              <a:rPr/>
              <a:t> </a:t>
            </a:r>
            <a:r>
              <a:rPr/>
              <a:t>gives</a:t>
            </a:r>
            <a:r>
              <a:rPr/>
              <a:t> </a:t>
            </a:r>
            <a:r>
              <a:rPr/>
              <a:t>you</a:t>
            </a:r>
            <a:r>
              <a:rPr/>
              <a:t> </a:t>
            </a:r>
            <a:r>
              <a:rPr/>
              <a:t>a</a:t>
            </a:r>
            <a:r>
              <a:rPr/>
              <a:t> </a:t>
            </a:r>
            <a:r>
              <a:rPr/>
              <a:t>business</a:t>
            </a:r>
            <a:r>
              <a:rPr/>
              <a:t> </a:t>
            </a:r>
            <a:r>
              <a:rPr/>
              <a:t>card</a:t>
            </a:r>
            <a:r>
              <a:rPr/>
              <a:t> </a:t>
            </a:r>
            <a:r>
              <a:rPr/>
              <a:t>can</a:t>
            </a:r>
            <a:r>
              <a:rPr/>
              <a:t> </a:t>
            </a:r>
            <a:r>
              <a:rPr/>
              <a:t>complain</a:t>
            </a:r>
            <a:r>
              <a:rPr/>
              <a:t> </a:t>
            </a:r>
            <a:r>
              <a:rPr/>
              <a:t>if</a:t>
            </a:r>
            <a:r>
              <a:rPr/>
              <a:t> </a:t>
            </a:r>
            <a:r>
              <a:rPr/>
              <a:t>you</a:t>
            </a:r>
            <a:r>
              <a:rPr/>
              <a:t> </a:t>
            </a:r>
            <a:r>
              <a:rPr/>
              <a:t>send</a:t>
            </a:r>
            <a:r>
              <a:rPr/>
              <a:t> </a:t>
            </a:r>
            <a:r>
              <a:rPr/>
              <a:t>ONE</a:t>
            </a:r>
            <a:r>
              <a:rPr/>
              <a:t> </a:t>
            </a:r>
            <a:r>
              <a:rPr/>
              <a:t>email</a:t>
            </a:r>
            <a:r>
              <a:rPr/>
              <a:t> </a:t>
            </a:r>
            <a:r>
              <a:rPr/>
              <a:t>to</a:t>
            </a:r>
            <a:r>
              <a:rPr/>
              <a:t> </a:t>
            </a:r>
            <a:r>
              <a:rPr/>
              <a:t>them,</a:t>
            </a:r>
            <a:r>
              <a:rPr/>
              <a:t> </a:t>
            </a:r>
            <a:r>
              <a:rPr/>
              <a:t>so</a:t>
            </a:r>
            <a:r>
              <a:rPr/>
              <a:t> </a:t>
            </a:r>
            <a:r>
              <a:rPr/>
              <a:t>make</a:t>
            </a:r>
            <a:r>
              <a:rPr/>
              <a:t> </a:t>
            </a:r>
            <a:r>
              <a:rPr/>
              <a:t>a</a:t>
            </a:r>
            <a:r>
              <a:rPr/>
              <a:t> </a:t>
            </a:r>
            <a:r>
              <a:rPr/>
              <a:t>point</a:t>
            </a:r>
            <a:r>
              <a:rPr/>
              <a:t> </a:t>
            </a:r>
            <a:r>
              <a:rPr/>
              <a:t>of</a:t>
            </a:r>
            <a:r>
              <a:rPr/>
              <a:t> </a:t>
            </a:r>
            <a:r>
              <a:rPr/>
              <a:t>saying</a:t>
            </a:r>
            <a:r>
              <a:rPr/>
              <a:t> </a:t>
            </a:r>
            <a:r>
              <a:rPr/>
              <a:t>something</a:t>
            </a:r>
            <a:r>
              <a:rPr/>
              <a:t> </a:t>
            </a:r>
            <a:r>
              <a:rPr/>
              <a:t>short</a:t>
            </a:r>
            <a:r>
              <a:rPr/>
              <a:t> </a:t>
            </a:r>
            <a:r>
              <a:rPr/>
              <a:t>and</a:t>
            </a:r>
            <a:r>
              <a:rPr/>
              <a:t> </a:t>
            </a:r>
            <a:r>
              <a:rPr/>
              <a:t>sweet</a:t>
            </a:r>
            <a:r>
              <a:rPr/>
              <a:t> </a:t>
            </a:r>
            <a:r>
              <a:rPr/>
              <a:t>within</a:t>
            </a:r>
            <a:r>
              <a:rPr/>
              <a:t> </a:t>
            </a:r>
            <a:r>
              <a:rPr/>
              <a:t>a</a:t>
            </a:r>
            <a:r>
              <a:rPr/>
              <a:t> </a:t>
            </a:r>
            <a:r>
              <a:rPr/>
              <a:t>few</a:t>
            </a:r>
            <a:r>
              <a:rPr/>
              <a:t> </a:t>
            </a:r>
            <a:r>
              <a:rPr/>
              <a:t>days</a:t>
            </a:r>
            <a:r>
              <a:rPr/>
              <a:t> </a:t>
            </a:r>
            <a:r>
              <a:rPr/>
              <a:t>receiving</a:t>
            </a:r>
            <a:r>
              <a:rPr/>
              <a:t> </a:t>
            </a:r>
            <a:r>
              <a:rPr/>
              <a:t>their</a:t>
            </a:r>
            <a:r>
              <a:rPr/>
              <a:t> </a:t>
            </a:r>
            <a:r>
              <a:rPr/>
              <a:t>card.</a:t>
            </a:r>
            <a:r>
              <a:rPr/>
              <a:t> </a:t>
            </a:r>
            <a:r>
              <a:rPr/>
              <a:t>Remind</a:t>
            </a:r>
            <a:r>
              <a:rPr/>
              <a:t> </a:t>
            </a:r>
            <a:r>
              <a:rPr/>
              <a:t>them</a:t>
            </a:r>
            <a:r>
              <a:rPr/>
              <a:t> </a:t>
            </a:r>
            <a:r>
              <a:rPr/>
              <a:t>again</a:t>
            </a:r>
            <a:r>
              <a:rPr/>
              <a:t> </a:t>
            </a:r>
            <a:r>
              <a:rPr/>
              <a:t>of</a:t>
            </a:r>
            <a:r>
              <a:rPr/>
              <a:t> </a:t>
            </a:r>
            <a:r>
              <a:rPr/>
              <a:t>the</a:t>
            </a:r>
            <a:r>
              <a:rPr/>
              <a:t> </a:t>
            </a:r>
            <a:r>
              <a:rPr/>
              <a:t>context</a:t>
            </a:r>
            <a:r>
              <a:rPr/>
              <a:t> </a:t>
            </a:r>
            <a:r>
              <a:rPr/>
              <a:t>in</a:t>
            </a:r>
            <a:r>
              <a:rPr/>
              <a:t> </a:t>
            </a:r>
            <a:r>
              <a:rPr/>
              <a:t>which</a:t>
            </a:r>
            <a:r>
              <a:rPr/>
              <a:t> </a:t>
            </a:r>
            <a:r>
              <a:rPr/>
              <a:t>you</a:t>
            </a:r>
            <a:r>
              <a:rPr/>
              <a:t> </a:t>
            </a:r>
            <a:r>
              <a:rPr/>
              <a:t>exchanged</a:t>
            </a:r>
            <a:r>
              <a:rPr/>
              <a:t> </a:t>
            </a:r>
            <a:r>
              <a:rPr/>
              <a:t>cards</a:t>
            </a:r>
            <a:r>
              <a:rPr/>
              <a:t> </a:t>
            </a:r>
            <a:r>
              <a:rPr/>
              <a:t>and</a:t>
            </a:r>
            <a:r>
              <a:rPr/>
              <a:t> </a:t>
            </a:r>
            <a:r>
              <a:rPr/>
              <a:t>offer</a:t>
            </a:r>
            <a:r>
              <a:rPr/>
              <a:t> </a:t>
            </a:r>
            <a:r>
              <a:rPr/>
              <a:t>them</a:t>
            </a:r>
            <a:r>
              <a:rPr/>
              <a:t> </a:t>
            </a:r>
            <a:r>
              <a:rPr/>
              <a:t>something</a:t>
            </a:r>
            <a:r>
              <a:rPr/>
              <a:t> </a:t>
            </a:r>
            <a:r>
              <a:rPr/>
              <a:t>of</a:t>
            </a:r>
            <a:r>
              <a:rPr/>
              <a:t> </a:t>
            </a:r>
            <a:r>
              <a:rPr/>
              <a:t>value,</a:t>
            </a:r>
            <a:r>
              <a:rPr/>
              <a:t> </a:t>
            </a:r>
            <a:r>
              <a:rPr/>
              <a:t>if</a:t>
            </a:r>
            <a:r>
              <a:rPr/>
              <a:t> </a:t>
            </a:r>
            <a:r>
              <a:rPr/>
              <a:t>you</a:t>
            </a:r>
            <a:r>
              <a:rPr/>
              <a:t> </a:t>
            </a:r>
            <a:r>
              <a:rPr/>
              <a:t>can.</a:t>
            </a:r>
            <a:r>
              <a:rPr/>
              <a:t> </a:t>
            </a:r>
            <a:r>
              <a:rPr/>
              <a:t>Or</a:t>
            </a:r>
            <a:r>
              <a:rPr/>
              <a:t> </a:t>
            </a:r>
            <a:r>
              <a:rPr/>
              <a:t>ask</a:t>
            </a:r>
            <a:r>
              <a:rPr/>
              <a:t> </a:t>
            </a:r>
            <a:r>
              <a:rPr/>
              <a:t>for</a:t>
            </a:r>
            <a:r>
              <a:rPr/>
              <a:t> </a:t>
            </a:r>
            <a:r>
              <a:rPr/>
              <a:t>something</a:t>
            </a:r>
            <a:r>
              <a:rPr/>
              <a:t> </a:t>
            </a:r>
            <a:r>
              <a:rPr/>
              <a:t>of</a:t>
            </a:r>
            <a:r>
              <a:rPr/>
              <a:t> </a:t>
            </a:r>
            <a:r>
              <a:rPr/>
              <a:t>value</a:t>
            </a:r>
            <a:r>
              <a:rPr/>
              <a:t> </a:t>
            </a:r>
            <a:r>
              <a:rPr/>
              <a:t>(e.g.,</a:t>
            </a:r>
            <a:r>
              <a:rPr/>
              <a:t> </a:t>
            </a:r>
            <a:r>
              <a:rPr/>
              <a:t>a</a:t>
            </a:r>
            <a:r>
              <a:rPr/>
              <a:t> </a:t>
            </a:r>
            <a:r>
              <a:rPr/>
              <a:t>copy</a:t>
            </a:r>
            <a:r>
              <a:rPr/>
              <a:t> </a:t>
            </a:r>
            <a:r>
              <a:rPr/>
              <a:t>of</a:t>
            </a:r>
            <a:r>
              <a:rPr/>
              <a:t> </a:t>
            </a:r>
            <a:r>
              <a:rPr/>
              <a:t>slides</a:t>
            </a:r>
            <a:r>
              <a:rPr/>
              <a:t> </a:t>
            </a:r>
            <a:r>
              <a:rPr/>
              <a:t>from</a:t>
            </a:r>
            <a:r>
              <a:rPr/>
              <a:t> </a:t>
            </a:r>
            <a:r>
              <a:rPr/>
              <a:t>their</a:t>
            </a:r>
            <a:r>
              <a:rPr/>
              <a:t> </a:t>
            </a:r>
            <a:r>
              <a:rPr/>
              <a:t>talk).</a:t>
            </a:r>
          </a:p>
          <a:p>
            <a:pPr lvl="0" marL="0" indent="0">
              <a:buNone/>
            </a:pPr>
          </a:p>
          <a:p>
            <a:pPr lvl="0" marL="0" indent="0">
              <a:buNone/>
            </a:pPr>
            <a:r>
              <a:rPr/>
              <a:t>“</a:t>
            </a:r>
            <a:r>
              <a:rPr/>
              <a:t>I</a:t>
            </a:r>
            <a:r>
              <a:rPr/>
              <a:t> </a:t>
            </a:r>
            <a:r>
              <a:rPr/>
              <a:t>enjoyed</a:t>
            </a:r>
            <a:r>
              <a:rPr/>
              <a:t> </a:t>
            </a:r>
            <a:r>
              <a:rPr/>
              <a:t>chatting</a:t>
            </a:r>
            <a:r>
              <a:rPr/>
              <a:t> </a:t>
            </a:r>
            <a:r>
              <a:rPr/>
              <a:t>with</a:t>
            </a:r>
            <a:r>
              <a:rPr/>
              <a:t> </a:t>
            </a:r>
            <a:r>
              <a:rPr/>
              <a:t>you</a:t>
            </a:r>
            <a:r>
              <a:rPr/>
              <a:t> </a:t>
            </a:r>
            <a:r>
              <a:rPr/>
              <a:t>at</a:t>
            </a:r>
            <a:r>
              <a:rPr/>
              <a:t> </a:t>
            </a:r>
            <a:r>
              <a:rPr/>
              <a:t>the</a:t>
            </a:r>
            <a:r>
              <a:rPr/>
              <a:t> </a:t>
            </a:r>
            <a:r>
              <a:rPr/>
              <a:t>R</a:t>
            </a:r>
            <a:r>
              <a:rPr/>
              <a:t> </a:t>
            </a:r>
            <a:r>
              <a:rPr/>
              <a:t>Users</a:t>
            </a:r>
            <a:r>
              <a:rPr/>
              <a:t> </a:t>
            </a:r>
            <a:r>
              <a:rPr/>
              <a:t>Group.</a:t>
            </a:r>
            <a:r>
              <a:rPr/>
              <a:t> </a:t>
            </a:r>
            <a:r>
              <a:rPr/>
              <a:t>I</a:t>
            </a:r>
            <a:r>
              <a:rPr/>
              <a:t> </a:t>
            </a:r>
            <a:r>
              <a:rPr/>
              <a:t>wanted</a:t>
            </a:r>
            <a:r>
              <a:rPr/>
              <a:t> </a:t>
            </a:r>
            <a:r>
              <a:rPr/>
              <a:t>to</a:t>
            </a:r>
            <a:r>
              <a:rPr/>
              <a:t> </a:t>
            </a:r>
            <a:r>
              <a:rPr/>
              <a:t>share</a:t>
            </a:r>
            <a:r>
              <a:rPr/>
              <a:t> </a:t>
            </a:r>
            <a:r>
              <a:rPr/>
              <a:t>a</a:t>
            </a:r>
            <a:r>
              <a:rPr/>
              <a:t> </a:t>
            </a:r>
            <a:r>
              <a:rPr/>
              <a:t>copy</a:t>
            </a:r>
            <a:r>
              <a:rPr/>
              <a:t> </a:t>
            </a:r>
            <a:r>
              <a:rPr/>
              <a:t>of</a:t>
            </a:r>
            <a:r>
              <a:rPr/>
              <a:t> </a:t>
            </a:r>
            <a:r>
              <a:rPr/>
              <a:t>the</a:t>
            </a:r>
            <a:r>
              <a:rPr/>
              <a:t> </a:t>
            </a:r>
            <a:r>
              <a:rPr/>
              <a:t>paper</a:t>
            </a:r>
            <a:r>
              <a:rPr/>
              <a:t> </a:t>
            </a:r>
            <a:r>
              <a:rPr/>
              <a:t>where</a:t>
            </a:r>
            <a:r>
              <a:rPr/>
              <a:t> </a:t>
            </a:r>
            <a:r>
              <a:rPr/>
              <a:t>I</a:t>
            </a:r>
            <a:r>
              <a:rPr/>
              <a:t> </a:t>
            </a:r>
            <a:r>
              <a:rPr/>
              <a:t>talk</a:t>
            </a:r>
            <a:r>
              <a:rPr/>
              <a:t> </a:t>
            </a:r>
            <a:r>
              <a:rPr/>
              <a:t>about</a:t>
            </a:r>
            <a:r>
              <a:rPr/>
              <a:t> </a:t>
            </a:r>
            <a:r>
              <a:rPr/>
              <a:t>the</a:t>
            </a:r>
            <a:r>
              <a:rPr/>
              <a:t> </a:t>
            </a:r>
            <a:r>
              <a:rPr/>
              <a:t>new</a:t>
            </a:r>
            <a:r>
              <a:rPr/>
              <a:t> </a:t>
            </a:r>
            <a:r>
              <a:rPr/>
              <a:t>R</a:t>
            </a:r>
            <a:r>
              <a:rPr/>
              <a:t> </a:t>
            </a:r>
            <a:r>
              <a:rPr/>
              <a:t>package</a:t>
            </a:r>
            <a:r>
              <a:rPr/>
              <a:t> </a:t>
            </a:r>
            <a:r>
              <a:rPr/>
              <a:t>that</a:t>
            </a:r>
            <a:r>
              <a:rPr/>
              <a:t> </a:t>
            </a:r>
            <a:r>
              <a:rPr/>
              <a:t>I</a:t>
            </a:r>
            <a:r>
              <a:rPr/>
              <a:t> </a:t>
            </a:r>
            <a:r>
              <a:rPr/>
              <a:t>wrote.</a:t>
            </a:r>
            <a:r>
              <a:rPr/>
              <a:t>”</a:t>
            </a:r>
          </a:p>
          <a:p>
            <a:pPr lvl="0" marL="0" indent="0">
              <a:buNone/>
            </a:pPr>
          </a:p>
          <a:p>
            <a:pPr lvl="0" marL="0" indent="0">
              <a:buNone/>
            </a:pPr>
            <a:r>
              <a:rPr/>
              <a:t>Sending</a:t>
            </a:r>
            <a:r>
              <a:rPr/>
              <a:t> </a:t>
            </a:r>
            <a:r>
              <a:rPr/>
              <a:t>an</a:t>
            </a:r>
            <a:r>
              <a:rPr/>
              <a:t> </a:t>
            </a:r>
            <a:r>
              <a:rPr/>
              <a:t>email</a:t>
            </a:r>
            <a:r>
              <a:rPr/>
              <a:t> </a:t>
            </a:r>
            <a:r>
              <a:rPr/>
              <a:t>puts</a:t>
            </a:r>
            <a:r>
              <a:rPr/>
              <a:t> </a:t>
            </a:r>
            <a:r>
              <a:rPr/>
              <a:t>your</a:t>
            </a:r>
            <a:r>
              <a:rPr/>
              <a:t> </a:t>
            </a:r>
            <a:r>
              <a:rPr/>
              <a:t>email</a:t>
            </a:r>
            <a:r>
              <a:rPr/>
              <a:t> </a:t>
            </a:r>
            <a:r>
              <a:rPr/>
              <a:t>in</a:t>
            </a:r>
            <a:r>
              <a:rPr/>
              <a:t> </a:t>
            </a:r>
            <a:r>
              <a:rPr/>
              <a:t>the</a:t>
            </a:r>
            <a:r>
              <a:rPr/>
              <a:t> </a:t>
            </a:r>
            <a:r>
              <a:rPr/>
              <a:t>other</a:t>
            </a:r>
            <a:r>
              <a:rPr/>
              <a:t> </a:t>
            </a:r>
            <a:r>
              <a:rPr/>
              <a:t>person’s</a:t>
            </a:r>
            <a:r>
              <a:rPr/>
              <a:t> </a:t>
            </a:r>
            <a:r>
              <a:rPr/>
              <a:t>email</a:t>
            </a:r>
            <a:r>
              <a:rPr/>
              <a:t> </a:t>
            </a:r>
            <a:r>
              <a:rPr/>
              <a:t>folder,</a:t>
            </a:r>
            <a:r>
              <a:rPr/>
              <a:t> </a:t>
            </a:r>
            <a:r>
              <a:rPr/>
              <a:t>in</a:t>
            </a:r>
            <a:r>
              <a:rPr/>
              <a:t> </a:t>
            </a:r>
            <a:r>
              <a:rPr/>
              <a:t>case</a:t>
            </a:r>
            <a:r>
              <a:rPr/>
              <a:t> </a:t>
            </a:r>
            <a:r>
              <a:rPr/>
              <a:t>they</a:t>
            </a:r>
            <a:r>
              <a:rPr/>
              <a:t> </a:t>
            </a:r>
            <a:r>
              <a:rPr/>
              <a:t>lose</a:t>
            </a:r>
            <a:r>
              <a:rPr/>
              <a:t> </a:t>
            </a:r>
            <a:r>
              <a:rPr/>
              <a:t>your</a:t>
            </a:r>
            <a:r>
              <a:rPr/>
              <a:t> </a:t>
            </a:r>
            <a:r>
              <a:rPr/>
              <a:t>card.</a:t>
            </a:r>
            <a:r>
              <a:rPr/>
              <a:t> </a:t>
            </a:r>
            <a:r>
              <a:rPr/>
              <a:t>You</a:t>
            </a:r>
            <a:r>
              <a:rPr/>
              <a:t> </a:t>
            </a:r>
            <a:r>
              <a:rPr/>
              <a:t>also</a:t>
            </a:r>
            <a:r>
              <a:rPr/>
              <a:t> </a:t>
            </a:r>
            <a:r>
              <a:rPr/>
              <a:t>have</a:t>
            </a:r>
            <a:r>
              <a:rPr/>
              <a:t> </a:t>
            </a:r>
            <a:r>
              <a:rPr/>
              <a:t>their</a:t>
            </a:r>
            <a:r>
              <a:rPr/>
              <a:t> </a:t>
            </a:r>
            <a:r>
              <a:rPr/>
              <a:t>email</a:t>
            </a:r>
            <a:r>
              <a:rPr/>
              <a:t> </a:t>
            </a:r>
            <a:r>
              <a:rPr/>
              <a:t>in</a:t>
            </a:r>
            <a:r>
              <a:rPr/>
              <a:t> </a:t>
            </a:r>
            <a:r>
              <a:rPr/>
              <a:t>your</a:t>
            </a:r>
            <a:r>
              <a:rPr/>
              <a:t> </a:t>
            </a:r>
            <a:r>
              <a:rPr/>
              <a:t>SENT</a:t>
            </a:r>
            <a:r>
              <a:rPr/>
              <a:t> </a:t>
            </a:r>
            <a:r>
              <a:rPr/>
              <a:t>folder</a:t>
            </a:r>
            <a:r>
              <a:rPr/>
              <a:t> </a:t>
            </a:r>
            <a:r>
              <a:rPr/>
              <a:t>in</a:t>
            </a:r>
            <a:r>
              <a:rPr/>
              <a:t> </a:t>
            </a:r>
            <a:r>
              <a:rPr/>
              <a:t>case</a:t>
            </a:r>
            <a:r>
              <a:rPr/>
              <a:t> </a:t>
            </a:r>
            <a:r>
              <a:rPr/>
              <a:t>you</a:t>
            </a:r>
            <a:r>
              <a:rPr/>
              <a:t> </a:t>
            </a:r>
            <a:r>
              <a:rPr/>
              <a:t>lose</a:t>
            </a:r>
            <a:r>
              <a:rPr/>
              <a:t> </a:t>
            </a:r>
            <a:r>
              <a:rPr/>
              <a:t>their</a:t>
            </a:r>
            <a:r>
              <a:rPr/>
              <a:t> </a:t>
            </a:r>
            <a:r>
              <a:rPr/>
              <a:t>card.</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taking</a:t>
            </a:r>
            <a:r>
              <a:rPr/>
              <a:t> </a:t>
            </a:r>
            <a:r>
              <a:rPr/>
              <a:t>advantage</a:t>
            </a:r>
            <a:r>
              <a:rPr/>
              <a:t> </a:t>
            </a:r>
            <a:r>
              <a:rPr/>
              <a:t>of</a:t>
            </a:r>
            <a:r>
              <a:rPr/>
              <a:t> </a:t>
            </a:r>
            <a:r>
              <a:rPr/>
              <a:t>faculty,</a:t>
            </a:r>
            <a:r>
              <a:rPr/>
              <a:t> </a:t>
            </a:r>
            <a:r>
              <a:rPr/>
              <a:t>fellow</a:t>
            </a:r>
            <a:r>
              <a:rPr/>
              <a:t> </a:t>
            </a:r>
            <a:r>
              <a:rPr/>
              <a:t>students,</a:t>
            </a:r>
            <a:r>
              <a:rPr/>
              <a:t> </a:t>
            </a:r>
            <a:r>
              <a:rPr/>
              <a:t>co-workers,</a:t>
            </a:r>
            <a:r>
              <a:rPr/>
              <a:t> </a:t>
            </a:r>
            <a:r>
              <a:rPr/>
              <a:t>etc.</a:t>
            </a:r>
            <a:r>
              <a:rPr/>
              <a:t> </a:t>
            </a:r>
            <a:r>
              <a:rPr/>
              <a:t>is</a:t>
            </a:r>
            <a:r>
              <a:rPr/>
              <a:t> </a:t>
            </a:r>
            <a:r>
              <a:rPr/>
              <a:t>a</a:t>
            </a:r>
            <a:r>
              <a:rPr/>
              <a:t> </a:t>
            </a:r>
            <a:r>
              <a:rPr/>
              <a:t>good</a:t>
            </a:r>
            <a:r>
              <a:rPr/>
              <a:t> </a:t>
            </a:r>
            <a:r>
              <a:rPr/>
              <a:t>idea,</a:t>
            </a:r>
            <a:r>
              <a:rPr/>
              <a:t> </a:t>
            </a:r>
            <a:r>
              <a:rPr/>
              <a:t>you</a:t>
            </a:r>
            <a:r>
              <a:rPr/>
              <a:t> </a:t>
            </a:r>
            <a:r>
              <a:rPr/>
              <a:t>also</a:t>
            </a:r>
            <a:r>
              <a:rPr/>
              <a:t> </a:t>
            </a:r>
            <a:r>
              <a:rPr/>
              <a:t>want</a:t>
            </a:r>
            <a:r>
              <a:rPr/>
              <a:t> </a:t>
            </a:r>
            <a:r>
              <a:rPr/>
              <a:t>to</a:t>
            </a:r>
            <a:r>
              <a:rPr/>
              <a:t> </a:t>
            </a:r>
            <a:r>
              <a:rPr/>
              <a:t>get</a:t>
            </a:r>
            <a:r>
              <a:rPr/>
              <a:t> </a:t>
            </a:r>
            <a:r>
              <a:rPr/>
              <a:t>your</a:t>
            </a:r>
            <a:r>
              <a:rPr/>
              <a:t> </a:t>
            </a:r>
            <a:r>
              <a:rPr/>
              <a:t>name</a:t>
            </a:r>
            <a:r>
              <a:rPr/>
              <a:t> </a:t>
            </a:r>
            <a:r>
              <a:rPr/>
              <a:t>out</a:t>
            </a:r>
            <a:r>
              <a:rPr/>
              <a:t> </a:t>
            </a:r>
            <a:r>
              <a:rPr/>
              <a:t>among</a:t>
            </a:r>
            <a:r>
              <a:rPr/>
              <a:t> </a:t>
            </a:r>
            <a:r>
              <a:rPr/>
              <a:t>people</a:t>
            </a:r>
            <a:r>
              <a:rPr/>
              <a:t> </a:t>
            </a:r>
            <a:r>
              <a:rPr/>
              <a:t>who</a:t>
            </a:r>
            <a:r>
              <a:rPr/>
              <a:t> </a:t>
            </a:r>
            <a:r>
              <a:rPr/>
              <a:t>don’t</a:t>
            </a:r>
            <a:r>
              <a:rPr/>
              <a:t> </a:t>
            </a:r>
            <a:r>
              <a:rPr/>
              <a:t>know</a:t>
            </a:r>
            <a:r>
              <a:rPr/>
              <a:t> </a:t>
            </a:r>
            <a:r>
              <a:rPr/>
              <a:t>you.</a:t>
            </a:r>
          </a:p>
          <a:p>
            <a:pPr lvl="0" marL="0" indent="0">
              <a:buNone/>
            </a:pPr>
          </a:p>
          <a:p>
            <a:pPr lvl="0" marL="0" indent="0">
              <a:buNone/>
            </a:pPr>
            <a:r>
              <a:rPr/>
              <a:t>There</a:t>
            </a:r>
            <a:r>
              <a:rPr/>
              <a:t> </a:t>
            </a:r>
            <a:r>
              <a:rPr/>
              <a:t>are</a:t>
            </a:r>
            <a:r>
              <a:rPr/>
              <a:t> </a:t>
            </a:r>
            <a:r>
              <a:rPr/>
              <a:t>several</a:t>
            </a:r>
            <a:r>
              <a:rPr/>
              <a:t> </a:t>
            </a:r>
            <a:r>
              <a:rPr/>
              <a:t>easy</a:t>
            </a:r>
            <a:r>
              <a:rPr/>
              <a:t> </a:t>
            </a:r>
            <a:r>
              <a:rPr/>
              <a:t>things</a:t>
            </a:r>
            <a:r>
              <a:rPr/>
              <a:t> </a:t>
            </a:r>
            <a:r>
              <a:rPr/>
              <a:t>you</a:t>
            </a:r>
            <a:r>
              <a:rPr/>
              <a:t> </a:t>
            </a:r>
            <a:r>
              <a:rPr/>
              <a:t>can</a:t>
            </a:r>
            <a:r>
              <a:rPr/>
              <a:t> </a:t>
            </a:r>
            <a:r>
              <a:rPr/>
              <a:t>do</a:t>
            </a:r>
            <a:r>
              <a:rPr/>
              <a:t> </a:t>
            </a:r>
            <a:r>
              <a:rPr/>
              <a:t>that</a:t>
            </a:r>
            <a:r>
              <a:rPr/>
              <a:t> </a:t>
            </a:r>
            <a:r>
              <a:rPr/>
              <a:t>can</a:t>
            </a:r>
            <a:r>
              <a:rPr/>
              <a:t> </a:t>
            </a:r>
            <a:r>
              <a:rPr/>
              <a:t>help</a:t>
            </a:r>
            <a:r>
              <a:rPr/>
              <a:t> </a:t>
            </a:r>
            <a:r>
              <a:rPr/>
              <a:t>make</a:t>
            </a:r>
            <a:r>
              <a:rPr/>
              <a:t> </a:t>
            </a:r>
            <a:r>
              <a:rPr/>
              <a:t>you</a:t>
            </a:r>
            <a:r>
              <a:rPr/>
              <a:t> </a:t>
            </a:r>
            <a:r>
              <a:rPr/>
              <a:t>famous.</a:t>
            </a:r>
            <a:r>
              <a:rPr/>
              <a:t> </a:t>
            </a:r>
            <a:r>
              <a:rPr/>
              <a:t>These</a:t>
            </a:r>
            <a:r>
              <a:rPr/>
              <a:t> </a:t>
            </a:r>
            <a:r>
              <a:rPr/>
              <a:t>can</a:t>
            </a:r>
            <a:r>
              <a:rPr/>
              <a:t> </a:t>
            </a:r>
            <a:r>
              <a:rPr/>
              <a:t>be</a:t>
            </a:r>
            <a:r>
              <a:rPr/>
              <a:t> </a:t>
            </a:r>
            <a:r>
              <a:rPr/>
              <a:t>broadly</a:t>
            </a:r>
            <a:r>
              <a:rPr/>
              <a:t> </a:t>
            </a:r>
            <a:r>
              <a:rPr/>
              <a:t>classified</a:t>
            </a:r>
            <a:r>
              <a:rPr/>
              <a:t> </a:t>
            </a:r>
            <a:r>
              <a:rPr/>
              <a:t>into</a:t>
            </a:r>
            <a:r>
              <a:rPr/>
              <a:t> </a:t>
            </a:r>
            <a:r>
              <a:rPr/>
              <a:t>traditional</a:t>
            </a:r>
            <a:r>
              <a:rPr/>
              <a:t> </a:t>
            </a:r>
            <a:r>
              <a:rPr/>
              <a:t>(non-Interent)</a:t>
            </a:r>
            <a:r>
              <a:rPr/>
              <a:t> </a:t>
            </a:r>
            <a:r>
              <a:rPr/>
              <a:t>approaches,</a:t>
            </a:r>
            <a:r>
              <a:rPr/>
              <a:t> </a:t>
            </a:r>
            <a:r>
              <a:rPr/>
              <a:t>old</a:t>
            </a:r>
            <a:r>
              <a:rPr/>
              <a:t> </a:t>
            </a:r>
            <a:r>
              <a:rPr/>
              <a:t>school</a:t>
            </a:r>
            <a:r>
              <a:rPr/>
              <a:t> </a:t>
            </a:r>
            <a:r>
              <a:rPr/>
              <a:t>Internet,</a:t>
            </a:r>
            <a:r>
              <a:rPr/>
              <a:t> </a:t>
            </a:r>
            <a:r>
              <a:rPr/>
              <a:t>and</a:t>
            </a:r>
            <a:r>
              <a:rPr/>
              <a:t> </a:t>
            </a:r>
            <a:r>
              <a:rPr/>
              <a:t>new</a:t>
            </a:r>
            <a:r>
              <a:rPr/>
              <a:t> </a:t>
            </a:r>
            <a:r>
              <a:rPr/>
              <a:t>school</a:t>
            </a:r>
            <a:r>
              <a:rPr/>
              <a:t> </a:t>
            </a:r>
            <a:r>
              <a:rPr/>
              <a:t>Internet,</a:t>
            </a:r>
            <a:r>
              <a:rPr/>
              <a:t> </a:t>
            </a:r>
            <a:r>
              <a:rPr/>
              <a:t>commonly</a:t>
            </a:r>
            <a:r>
              <a:rPr/>
              <a:t> </a:t>
            </a:r>
            <a:r>
              <a:rPr/>
              <a:t>called</a:t>
            </a:r>
            <a:r>
              <a:rPr/>
              <a:t> </a:t>
            </a:r>
            <a:r>
              <a:rPr/>
              <a:t>Social</a:t>
            </a:r>
            <a:r>
              <a:rPr/>
              <a:t> </a:t>
            </a:r>
            <a:r>
              <a:rPr/>
              <a:t>Media</a:t>
            </a:r>
            <a:r>
              <a:rPr/>
              <a:t> </a:t>
            </a:r>
            <a:r>
              <a:rPr/>
              <a:t>or</a:t>
            </a:r>
            <a:r>
              <a:rPr/>
              <a:t> </a:t>
            </a:r>
            <a:r>
              <a:rPr/>
              <a:t>Web</a:t>
            </a:r>
            <a:r>
              <a:rPr/>
              <a:t> </a:t>
            </a:r>
            <a:r>
              <a:rPr/>
              <a:t>2.0.</a:t>
            </a:r>
          </a:p>
          <a:p>
            <a:pPr lvl="0" marL="0" indent="0">
              <a:buNone/>
            </a:pPr>
          </a:p>
          <a:p>
            <a:pPr lvl="0" marL="0" indent="0">
              <a:buNone/>
            </a:pPr>
            <a:r>
              <a:rPr/>
              <a:t>All</a:t>
            </a:r>
            <a:r>
              <a:rPr/>
              <a:t> </a:t>
            </a:r>
            <a:r>
              <a:rPr/>
              <a:t>of</a:t>
            </a:r>
            <a:r>
              <a:rPr/>
              <a:t> </a:t>
            </a:r>
            <a:r>
              <a:rPr/>
              <a:t>these</a:t>
            </a:r>
            <a:r>
              <a:rPr/>
              <a:t> </a:t>
            </a:r>
            <a:r>
              <a:rPr/>
              <a:t>approaches</a:t>
            </a:r>
            <a:r>
              <a:rPr/>
              <a:t> </a:t>
            </a:r>
            <a:r>
              <a:rPr/>
              <a:t>cost</a:t>
            </a:r>
            <a:r>
              <a:rPr/>
              <a:t> </a:t>
            </a:r>
            <a:r>
              <a:rPr/>
              <a:t>next</a:t>
            </a:r>
            <a:r>
              <a:rPr/>
              <a:t> </a:t>
            </a:r>
            <a:r>
              <a:rPr/>
              <a:t>to</a:t>
            </a:r>
            <a:r>
              <a:rPr/>
              <a:t> </a:t>
            </a:r>
            <a:r>
              <a:rPr/>
              <a:t>nothing,</a:t>
            </a:r>
            <a:r>
              <a:rPr/>
              <a:t> </a:t>
            </a:r>
            <a:r>
              <a:rPr/>
              <a:t>but</a:t>
            </a:r>
            <a:r>
              <a:rPr/>
              <a:t> </a:t>
            </a:r>
            <a:r>
              <a:rPr/>
              <a:t>they</a:t>
            </a:r>
            <a:r>
              <a:rPr/>
              <a:t> </a:t>
            </a:r>
            <a:r>
              <a:rPr/>
              <a:t>are</a:t>
            </a:r>
            <a:r>
              <a:rPr/>
              <a:t> </a:t>
            </a:r>
            <a:r>
              <a:rPr/>
              <a:t>labor</a:t>
            </a:r>
            <a:r>
              <a:rPr/>
              <a:t> </a:t>
            </a:r>
            <a:r>
              <a:rPr/>
              <a:t>intensive.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commonality</a:t>
            </a:r>
            <a:r>
              <a:rPr/>
              <a:t> </a:t>
            </a:r>
            <a:r>
              <a:rPr/>
              <a:t>of</a:t>
            </a:r>
            <a:r>
              <a:rPr/>
              <a:t> </a:t>
            </a:r>
            <a:r>
              <a:rPr/>
              <a:t>all</a:t>
            </a:r>
            <a:r>
              <a:rPr/>
              <a:t> </a:t>
            </a:r>
            <a:r>
              <a:rPr/>
              <a:t>these</a:t>
            </a:r>
            <a:r>
              <a:rPr/>
              <a:t> </a:t>
            </a:r>
            <a:r>
              <a:rPr/>
              <a:t>approaches</a:t>
            </a:r>
            <a:r>
              <a:rPr/>
              <a:t> </a:t>
            </a:r>
            <a:r>
              <a:rPr/>
              <a:t>is</a:t>
            </a:r>
            <a:r>
              <a:rPr/>
              <a:t> </a:t>
            </a:r>
            <a:r>
              <a:rPr/>
              <a:t>that</a:t>
            </a:r>
            <a:r>
              <a:rPr/>
              <a:t> </a:t>
            </a:r>
            <a:r>
              <a:rPr/>
              <a:t>they</a:t>
            </a:r>
            <a:r>
              <a:rPr/>
              <a:t> </a:t>
            </a:r>
            <a:r>
              <a:rPr/>
              <a:t>are</a:t>
            </a:r>
            <a:r>
              <a:rPr/>
              <a:t> </a:t>
            </a:r>
            <a:r>
              <a:rPr/>
              <a:t>free</a:t>
            </a:r>
            <a:r>
              <a:rPr/>
              <a:t> </a:t>
            </a:r>
            <a:r>
              <a:rPr/>
              <a:t>from</a:t>
            </a:r>
            <a:r>
              <a:rPr/>
              <a:t> </a:t>
            </a:r>
            <a:r>
              <a:rPr/>
              <a:t>a</a:t>
            </a:r>
            <a:r>
              <a:rPr/>
              <a:t> </a:t>
            </a:r>
            <a:r>
              <a:rPr/>
              <a:t>money</a:t>
            </a:r>
            <a:r>
              <a:rPr/>
              <a:t> </a:t>
            </a:r>
            <a:r>
              <a:rPr/>
              <a:t>standpoint,</a:t>
            </a:r>
            <a:r>
              <a:rPr/>
              <a:t> </a:t>
            </a:r>
            <a:r>
              <a:rPr/>
              <a:t>but</a:t>
            </a:r>
            <a:r>
              <a:rPr/>
              <a:t> </a:t>
            </a:r>
            <a:r>
              <a:rPr/>
              <a:t>do</a:t>
            </a:r>
            <a:r>
              <a:rPr/>
              <a:t> </a:t>
            </a:r>
            <a:r>
              <a:rPr/>
              <a:t>require</a:t>
            </a:r>
            <a:r>
              <a:rPr/>
              <a:t> </a:t>
            </a:r>
            <a:r>
              <a:rPr/>
              <a:t>an</a:t>
            </a:r>
            <a:r>
              <a:rPr/>
              <a:t> </a:t>
            </a:r>
            <a:r>
              <a:rPr/>
              <a:t>investment</a:t>
            </a:r>
            <a:r>
              <a:rPr/>
              <a:t> </a:t>
            </a:r>
            <a:r>
              <a:rPr/>
              <a:t>of</a:t>
            </a:r>
            <a:r>
              <a:rPr/>
              <a:t> </a:t>
            </a:r>
            <a:r>
              <a:rPr/>
              <a:t>time.</a:t>
            </a:r>
          </a:p>
          <a:p>
            <a:pPr lvl="0" marL="0" indent="0">
              <a:buNone/>
            </a:pPr>
          </a:p>
          <a:p>
            <a:pPr lvl="0" marL="0" indent="0">
              <a:buNone/>
            </a:pPr>
            <a:r>
              <a:rPr/>
              <a:t>Before</a:t>
            </a:r>
            <a:r>
              <a:rPr/>
              <a:t> </a:t>
            </a:r>
            <a:r>
              <a:rPr/>
              <a:t>I</a:t>
            </a:r>
            <a:r>
              <a:rPr/>
              <a:t> </a:t>
            </a:r>
            <a:r>
              <a:rPr/>
              <a:t>dive</a:t>
            </a:r>
            <a:r>
              <a:rPr/>
              <a:t> </a:t>
            </a:r>
            <a:r>
              <a:rPr/>
              <a:t>into</a:t>
            </a:r>
            <a:r>
              <a:rPr/>
              <a:t> </a:t>
            </a:r>
            <a:r>
              <a:rPr/>
              <a:t>this</a:t>
            </a:r>
            <a:r>
              <a:rPr/>
              <a:t> </a:t>
            </a:r>
            <a:r>
              <a:rPr/>
              <a:t>talk,</a:t>
            </a:r>
            <a:r>
              <a:rPr/>
              <a:t> </a:t>
            </a:r>
            <a:r>
              <a:rPr/>
              <a:t>I</a:t>
            </a:r>
            <a:r>
              <a:rPr/>
              <a:t> </a:t>
            </a:r>
            <a:r>
              <a:rPr/>
              <a:t>should</a:t>
            </a:r>
            <a:r>
              <a:rPr/>
              <a:t> </a:t>
            </a:r>
            <a:r>
              <a:rPr/>
              <a:t>mention</a:t>
            </a:r>
            <a:r>
              <a:rPr/>
              <a:t> </a:t>
            </a:r>
            <a:r>
              <a:rPr/>
              <a:t>that</a:t>
            </a:r>
            <a:r>
              <a:rPr/>
              <a:t> </a:t>
            </a:r>
            <a:r>
              <a:rPr/>
              <a:t>these</a:t>
            </a:r>
            <a:r>
              <a:rPr/>
              <a:t> </a:t>
            </a:r>
            <a:r>
              <a:rPr/>
              <a:t>slides</a:t>
            </a:r>
            <a:r>
              <a:rPr/>
              <a:t> </a:t>
            </a:r>
            <a:r>
              <a:rPr/>
              <a:t>were</a:t>
            </a:r>
            <a:r>
              <a:rPr/>
              <a:t> </a:t>
            </a:r>
            <a:r>
              <a:rPr/>
              <a:t>produced</a:t>
            </a:r>
            <a:r>
              <a:rPr/>
              <a:t> </a:t>
            </a:r>
            <a:r>
              <a:rPr/>
              <a:t>using</a:t>
            </a:r>
            <a:r>
              <a:rPr/>
              <a:t> </a:t>
            </a:r>
            <a:r>
              <a:rPr/>
              <a:t>R</a:t>
            </a:r>
            <a:r>
              <a:rPr/>
              <a:t> </a:t>
            </a:r>
            <a:r>
              <a:rPr/>
              <a:t>Markdown.</a:t>
            </a:r>
            <a:r>
              <a:rPr/>
              <a:t> </a:t>
            </a:r>
            <a:r>
              <a:rPr/>
              <a:t>It’s</a:t>
            </a:r>
            <a:r>
              <a:rPr/>
              <a:t> </a:t>
            </a:r>
            <a:r>
              <a:rPr/>
              <a:t>silly</a:t>
            </a:r>
            <a:r>
              <a:rPr/>
              <a:t> </a:t>
            </a:r>
            <a:r>
              <a:rPr/>
              <a:t>to</a:t>
            </a:r>
            <a:r>
              <a:rPr/>
              <a:t> </a:t>
            </a:r>
            <a:r>
              <a:rPr/>
              <a:t>use</a:t>
            </a:r>
            <a:r>
              <a:rPr/>
              <a:t> </a:t>
            </a:r>
            <a:r>
              <a:rPr/>
              <a:t>R</a:t>
            </a:r>
            <a:r>
              <a:rPr/>
              <a:t> </a:t>
            </a:r>
            <a:r>
              <a:rPr/>
              <a:t>Markdown</a:t>
            </a:r>
            <a:r>
              <a:rPr/>
              <a:t> </a:t>
            </a:r>
            <a:r>
              <a:rPr/>
              <a:t>for</a:t>
            </a:r>
            <a:r>
              <a:rPr/>
              <a:t> </a:t>
            </a:r>
            <a:r>
              <a:rPr/>
              <a:t>a</a:t>
            </a:r>
            <a:r>
              <a:rPr/>
              <a:t> </a:t>
            </a:r>
            <a:r>
              <a:rPr/>
              <a:t>presentation</a:t>
            </a:r>
            <a:r>
              <a:rPr/>
              <a:t> </a:t>
            </a:r>
            <a:r>
              <a:rPr/>
              <a:t>that</a:t>
            </a:r>
            <a:r>
              <a:rPr/>
              <a:t> </a:t>
            </a:r>
            <a:r>
              <a:rPr/>
              <a:t>includes</a:t>
            </a:r>
            <a:r>
              <a:rPr/>
              <a:t> </a:t>
            </a:r>
            <a:r>
              <a:rPr/>
              <a:t>no</a:t>
            </a:r>
            <a:r>
              <a:rPr/>
              <a:t> </a:t>
            </a:r>
            <a:r>
              <a:rPr/>
              <a:t>R</a:t>
            </a:r>
            <a:r>
              <a:rPr/>
              <a:t> </a:t>
            </a:r>
            <a:r>
              <a:rPr/>
              <a:t>code</a:t>
            </a:r>
            <a:r>
              <a:rPr/>
              <a:t> </a:t>
            </a:r>
            <a:r>
              <a:rPr/>
              <a:t>or</a:t>
            </a:r>
            <a:r>
              <a:rPr/>
              <a:t> </a:t>
            </a:r>
            <a:r>
              <a:rPr/>
              <a:t>output,</a:t>
            </a:r>
            <a:r>
              <a:rPr/>
              <a:t> </a:t>
            </a:r>
            <a:r>
              <a:rPr/>
              <a:t>but</a:t>
            </a:r>
            <a:r>
              <a:rPr/>
              <a:t> </a:t>
            </a:r>
            <a:r>
              <a:rPr/>
              <a:t>I</a:t>
            </a:r>
            <a:r>
              <a:rPr/>
              <a:t> </a:t>
            </a:r>
            <a:r>
              <a:rPr/>
              <a:t>like</a:t>
            </a:r>
            <a:r>
              <a:rPr/>
              <a:t> </a:t>
            </a:r>
            <a:r>
              <a:rPr/>
              <a:t>how</a:t>
            </a:r>
            <a:r>
              <a:rPr/>
              <a:t> </a:t>
            </a:r>
            <a:r>
              <a:rPr/>
              <a:t>R</a:t>
            </a:r>
            <a:r>
              <a:rPr/>
              <a:t> </a:t>
            </a:r>
            <a:r>
              <a:rPr/>
              <a:t>Markdown</a:t>
            </a:r>
            <a:r>
              <a:rPr/>
              <a:t> </a:t>
            </a:r>
            <a:r>
              <a:rPr/>
              <a:t>allows</a:t>
            </a:r>
            <a:r>
              <a:rPr/>
              <a:t> </a:t>
            </a:r>
            <a:r>
              <a:rPr/>
              <a:t>me</a:t>
            </a:r>
            <a:r>
              <a:rPr/>
              <a:t> </a:t>
            </a:r>
            <a:r>
              <a:rPr/>
              <a:t>to</a:t>
            </a:r>
            <a:r>
              <a:rPr/>
              <a:t> </a:t>
            </a:r>
            <a:r>
              <a:rPr/>
              <a:t>work</a:t>
            </a:r>
            <a:r>
              <a:rPr/>
              <a:t> </a:t>
            </a:r>
            <a:r>
              <a:rPr/>
              <a:t>from</a:t>
            </a:r>
            <a:r>
              <a:rPr/>
              <a:t> </a:t>
            </a:r>
            <a:r>
              <a:rPr/>
              <a:t>a</a:t>
            </a:r>
            <a:r>
              <a:rPr/>
              <a:t> </a:t>
            </a:r>
            <a:r>
              <a:rPr/>
              <a:t>plain</a:t>
            </a:r>
            <a:r>
              <a:rPr/>
              <a:t> </a:t>
            </a:r>
            <a:r>
              <a:rPr/>
              <a:t>text</a:t>
            </a:r>
            <a:r>
              <a:rPr/>
              <a:t> </a:t>
            </a:r>
            <a:r>
              <a:rPr/>
              <a:t>file.</a:t>
            </a:r>
            <a:r>
              <a:rPr/>
              <a:t> </a:t>
            </a:r>
            <a:r>
              <a:rPr/>
              <a:t>You</a:t>
            </a:r>
            <a:r>
              <a:rPr/>
              <a:t> </a:t>
            </a:r>
            <a:r>
              <a:rPr/>
              <a:t>can</a:t>
            </a:r>
            <a:r>
              <a:rPr/>
              <a:t> </a:t>
            </a:r>
            <a:r>
              <a:rPr/>
              <a:t>find</a:t>
            </a:r>
            <a:r>
              <a:rPr/>
              <a:t> </a:t>
            </a:r>
            <a:r>
              <a:rPr/>
              <a:t>the</a:t>
            </a:r>
            <a:r>
              <a:rPr/>
              <a:t> </a:t>
            </a:r>
            <a:r>
              <a:rPr/>
              <a:t>R</a:t>
            </a:r>
            <a:r>
              <a:rPr/>
              <a:t> </a:t>
            </a:r>
            <a:r>
              <a:rPr/>
              <a:t>Markdown</a:t>
            </a:r>
            <a:r>
              <a:rPr/>
              <a:t> </a:t>
            </a:r>
            <a:r>
              <a:rPr/>
              <a:t>code,</a:t>
            </a:r>
            <a:r>
              <a:rPr/>
              <a:t> </a:t>
            </a:r>
            <a:r>
              <a:rPr/>
              <a:t>the</a:t>
            </a:r>
            <a:r>
              <a:rPr/>
              <a:t> </a:t>
            </a:r>
            <a:r>
              <a:rPr/>
              <a:t>image</a:t>
            </a:r>
            <a:r>
              <a:rPr/>
              <a:t> </a:t>
            </a:r>
            <a:r>
              <a:rPr/>
              <a:t>files,</a:t>
            </a:r>
            <a:r>
              <a:rPr/>
              <a:t> </a:t>
            </a:r>
            <a:r>
              <a:rPr/>
              <a:t>and</a:t>
            </a:r>
            <a:r>
              <a:rPr/>
              <a:t> </a:t>
            </a:r>
            <a:r>
              <a:rPr/>
              <a:t>the</a:t>
            </a:r>
            <a:r>
              <a:rPr/>
              <a:t> </a:t>
            </a:r>
            <a:r>
              <a:rPr/>
              <a:t>Powerpoint</a:t>
            </a:r>
            <a:r>
              <a:rPr/>
              <a:t> </a:t>
            </a:r>
            <a:r>
              <a:rPr/>
              <a:t>file</a:t>
            </a:r>
            <a:r>
              <a:rPr/>
              <a:t> </a:t>
            </a:r>
            <a:r>
              <a:rPr/>
              <a:t>on</a:t>
            </a:r>
            <a:r>
              <a:rPr/>
              <a:t> </a:t>
            </a:r>
            <a:r>
              <a:rPr/>
              <a:t>the</a:t>
            </a:r>
            <a:r>
              <a:rPr/>
              <a:t> </a:t>
            </a:r>
            <a:r>
              <a:rPr/>
              <a:t>github</a:t>
            </a:r>
            <a:r>
              <a:rPr/>
              <a:t> </a:t>
            </a:r>
            <a:r>
              <a:rPr/>
              <a:t>site</a:t>
            </a:r>
            <a:r>
              <a:rPr/>
              <a:t> </a:t>
            </a:r>
            <a:r>
              <a:rPr/>
              <a:t>listed</a:t>
            </a:r>
            <a:r>
              <a:rPr/>
              <a:t> </a:t>
            </a:r>
            <a:r>
              <a:rPr/>
              <a:t>above.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People</a:t>
            </a:r>
            <a:r>
              <a:rPr/>
              <a:t> </a:t>
            </a:r>
            <a:r>
              <a:rPr/>
              <a:t>became</a:t>
            </a:r>
            <a:r>
              <a:rPr/>
              <a:t> </a:t>
            </a:r>
            <a:r>
              <a:rPr/>
              <a:t>famous</a:t>
            </a:r>
            <a:r>
              <a:rPr/>
              <a:t> </a:t>
            </a:r>
            <a:r>
              <a:rPr/>
              <a:t>before</a:t>
            </a:r>
            <a:r>
              <a:rPr/>
              <a:t> </a:t>
            </a:r>
            <a:r>
              <a:rPr/>
              <a:t>the</a:t>
            </a:r>
            <a:r>
              <a:rPr/>
              <a:t> </a:t>
            </a:r>
            <a:r>
              <a:rPr/>
              <a:t>Internet</a:t>
            </a:r>
            <a:r>
              <a:rPr/>
              <a:t> </a:t>
            </a:r>
            <a:r>
              <a:rPr/>
              <a:t>came</a:t>
            </a:r>
            <a:r>
              <a:rPr/>
              <a:t> </a:t>
            </a:r>
            <a:r>
              <a:rPr/>
              <a:t>along.</a:t>
            </a:r>
            <a:r>
              <a:rPr/>
              <a:t> </a:t>
            </a:r>
            <a:r>
              <a:rPr/>
              <a:t>They</a:t>
            </a:r>
            <a:r>
              <a:rPr/>
              <a:t> </a:t>
            </a:r>
            <a:r>
              <a:rPr/>
              <a:t>didn’t</a:t>
            </a:r>
            <a:r>
              <a:rPr/>
              <a:t> </a:t>
            </a:r>
            <a:r>
              <a:rPr/>
              <a:t>need</a:t>
            </a:r>
            <a:r>
              <a:rPr/>
              <a:t> </a:t>
            </a:r>
            <a:r>
              <a:rPr/>
              <a:t>to</a:t>
            </a:r>
            <a:r>
              <a:rPr/>
              <a:t> </a:t>
            </a:r>
            <a:r>
              <a:rPr/>
              <a:t>“</a:t>
            </a:r>
            <a:r>
              <a:rPr/>
              <a:t>friend</a:t>
            </a:r>
            <a:r>
              <a:rPr/>
              <a:t>”</a:t>
            </a:r>
            <a:r>
              <a:rPr/>
              <a:t> </a:t>
            </a:r>
            <a:r>
              <a:rPr/>
              <a:t>several</a:t>
            </a:r>
            <a:r>
              <a:rPr/>
              <a:t> </a:t>
            </a:r>
            <a:r>
              <a:rPr/>
              <a:t>hundred</a:t>
            </a:r>
            <a:r>
              <a:rPr/>
              <a:t> </a:t>
            </a:r>
            <a:r>
              <a:rPr/>
              <a:t>people.</a:t>
            </a:r>
            <a:r>
              <a:rPr/>
              <a:t> </a:t>
            </a:r>
            <a:r>
              <a:rPr/>
              <a:t>They</a:t>
            </a:r>
            <a:r>
              <a:rPr/>
              <a:t> </a:t>
            </a:r>
            <a:r>
              <a:rPr/>
              <a:t>didn’t</a:t>
            </a:r>
            <a:r>
              <a:rPr/>
              <a:t> </a:t>
            </a:r>
            <a:r>
              <a:rPr/>
              <a:t>need</a:t>
            </a:r>
            <a:r>
              <a:rPr/>
              <a:t> </a:t>
            </a:r>
            <a:r>
              <a:rPr/>
              <a:t>have</a:t>
            </a:r>
            <a:r>
              <a:rPr/>
              <a:t> </a:t>
            </a:r>
            <a:r>
              <a:rPr/>
              <a:t>their</a:t>
            </a:r>
            <a:r>
              <a:rPr/>
              <a:t> </a:t>
            </a:r>
            <a:r>
              <a:rPr/>
              <a:t>tweets</a:t>
            </a:r>
            <a:r>
              <a:rPr/>
              <a:t> </a:t>
            </a:r>
            <a:r>
              <a:rPr/>
              <a:t>retweeted.</a:t>
            </a:r>
            <a:r>
              <a:rPr/>
              <a:t> </a:t>
            </a:r>
            <a:r>
              <a:rPr/>
              <a:t>They</a:t>
            </a:r>
            <a:r>
              <a:rPr/>
              <a:t> </a:t>
            </a:r>
            <a:r>
              <a:rPr/>
              <a:t>didn’t</a:t>
            </a:r>
            <a:r>
              <a:rPr/>
              <a:t> </a:t>
            </a:r>
            <a:r>
              <a:rPr/>
              <a:t>have</a:t>
            </a:r>
            <a:r>
              <a:rPr/>
              <a:t> </a:t>
            </a:r>
            <a:r>
              <a:rPr/>
              <a:t>to</a:t>
            </a:r>
            <a:r>
              <a:rPr/>
              <a:t> </a:t>
            </a:r>
            <a:r>
              <a:rPr/>
              <a:t>go</a:t>
            </a:r>
            <a:r>
              <a:rPr/>
              <a:t> </a:t>
            </a:r>
            <a:r>
              <a:rPr/>
              <a:t>viral.</a:t>
            </a:r>
            <a:r>
              <a:rPr/>
              <a:t> </a:t>
            </a:r>
            <a:r>
              <a:rPr/>
              <a:t>You</a:t>
            </a:r>
            <a:r>
              <a:rPr/>
              <a:t> </a:t>
            </a:r>
            <a:r>
              <a:rPr/>
              <a:t>can</a:t>
            </a:r>
            <a:r>
              <a:rPr/>
              <a:t> </a:t>
            </a:r>
            <a:r>
              <a:rPr/>
              <a:t>promote</a:t>
            </a:r>
            <a:r>
              <a:rPr/>
              <a:t> </a:t>
            </a:r>
            <a:r>
              <a:rPr/>
              <a:t>yourself</a:t>
            </a:r>
            <a:r>
              <a:rPr/>
              <a:t> </a:t>
            </a:r>
            <a:r>
              <a:rPr/>
              <a:t>the</a:t>
            </a:r>
            <a:r>
              <a:rPr/>
              <a:t> </a:t>
            </a:r>
            <a:r>
              <a:rPr/>
              <a:t>old</a:t>
            </a:r>
            <a:r>
              <a:rPr/>
              <a:t> </a:t>
            </a:r>
            <a:r>
              <a:rPr/>
              <a:t>fashioned</a:t>
            </a:r>
            <a:r>
              <a:rPr/>
              <a:t> </a:t>
            </a:r>
            <a:r>
              <a:rPr/>
              <a:t>way,</a:t>
            </a:r>
            <a:r>
              <a:rPr/>
              <a:t> </a:t>
            </a:r>
            <a:r>
              <a:rPr/>
              <a:t>by</a:t>
            </a:r>
            <a:r>
              <a:rPr/>
              <a:t> </a:t>
            </a:r>
            <a:r>
              <a:rPr/>
              <a:t>talking,</a:t>
            </a:r>
            <a:r>
              <a:rPr/>
              <a:t> </a:t>
            </a:r>
            <a:r>
              <a:rPr/>
              <a:t>writing,</a:t>
            </a:r>
            <a:r>
              <a:rPr/>
              <a:t> </a:t>
            </a:r>
            <a:r>
              <a:rPr/>
              <a:t>and</a:t>
            </a:r>
            <a:r>
              <a:rPr/>
              <a:t> </a:t>
            </a:r>
            <a:r>
              <a:rPr/>
              <a:t>volunteering.</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know</a:t>
            </a:r>
            <a:r>
              <a:rPr/>
              <a:t> </a:t>
            </a:r>
            <a:r>
              <a:rPr/>
              <a:t>something,</a:t>
            </a:r>
            <a:r>
              <a:rPr/>
              <a:t> </a:t>
            </a:r>
            <a:r>
              <a:rPr/>
              <a:t>talk</a:t>
            </a:r>
            <a:r>
              <a:rPr/>
              <a:t> </a:t>
            </a:r>
            <a:r>
              <a:rPr/>
              <a:t>about</a:t>
            </a:r>
            <a:r>
              <a:rPr/>
              <a:t> </a:t>
            </a:r>
            <a:r>
              <a:rPr/>
              <a:t>it.</a:t>
            </a:r>
            <a:r>
              <a:rPr/>
              <a:t> </a:t>
            </a:r>
            <a:r>
              <a:rPr/>
              <a:t>Talk</a:t>
            </a:r>
            <a:r>
              <a:rPr/>
              <a:t> </a:t>
            </a:r>
            <a:r>
              <a:rPr/>
              <a:t>at</a:t>
            </a:r>
            <a:r>
              <a:rPr/>
              <a:t> </a:t>
            </a:r>
            <a:r>
              <a:rPr/>
              <a:t>statistics</a:t>
            </a:r>
            <a:r>
              <a:rPr/>
              <a:t> </a:t>
            </a:r>
            <a:r>
              <a:rPr/>
              <a:t>gatherings,</a:t>
            </a:r>
            <a:r>
              <a:rPr/>
              <a:t> </a:t>
            </a:r>
            <a:r>
              <a:rPr/>
              <a:t>because</a:t>
            </a:r>
            <a:r>
              <a:rPr/>
              <a:t> </a:t>
            </a:r>
            <a:r>
              <a:rPr/>
              <a:t>fellow</a:t>
            </a:r>
            <a:r>
              <a:rPr/>
              <a:t> </a:t>
            </a:r>
            <a:r>
              <a:rPr/>
              <a:t>statisticians</a:t>
            </a:r>
            <a:r>
              <a:rPr/>
              <a:t> </a:t>
            </a:r>
            <a:r>
              <a:rPr/>
              <a:t>are</a:t>
            </a:r>
            <a:r>
              <a:rPr/>
              <a:t> </a:t>
            </a:r>
            <a:r>
              <a:rPr/>
              <a:t>a</a:t>
            </a:r>
            <a:r>
              <a:rPr/>
              <a:t> </a:t>
            </a:r>
            <a:r>
              <a:rPr/>
              <a:t>great</a:t>
            </a:r>
            <a:r>
              <a:rPr/>
              <a:t> </a:t>
            </a:r>
            <a:r>
              <a:rPr/>
              <a:t>referral</a:t>
            </a:r>
            <a:r>
              <a:rPr/>
              <a:t> </a:t>
            </a:r>
            <a:r>
              <a:rPr/>
              <a:t>source.</a:t>
            </a:r>
            <a:r>
              <a:rPr/>
              <a:t> </a:t>
            </a:r>
            <a:r>
              <a:rPr/>
              <a:t>But</a:t>
            </a:r>
            <a:r>
              <a:rPr/>
              <a:t> </a:t>
            </a:r>
            <a:r>
              <a:rPr/>
              <a:t>also</a:t>
            </a:r>
            <a:r>
              <a:rPr/>
              <a:t> </a:t>
            </a:r>
            <a:r>
              <a:rPr/>
              <a:t>talk</a:t>
            </a:r>
            <a:r>
              <a:rPr/>
              <a:t> </a:t>
            </a:r>
            <a:r>
              <a:rPr/>
              <a:t>before</a:t>
            </a:r>
            <a:r>
              <a:rPr/>
              <a:t> </a:t>
            </a:r>
            <a:r>
              <a:rPr/>
              <a:t>groups</a:t>
            </a:r>
            <a:r>
              <a:rPr/>
              <a:t> </a:t>
            </a:r>
            <a:r>
              <a:rPr/>
              <a:t>who</a:t>
            </a:r>
            <a:r>
              <a:rPr/>
              <a:t> </a:t>
            </a:r>
            <a:r>
              <a:rPr/>
              <a:t>might</a:t>
            </a:r>
            <a:r>
              <a:rPr/>
              <a:t> </a:t>
            </a:r>
            <a:r>
              <a:rPr/>
              <a:t>be</a:t>
            </a:r>
            <a:r>
              <a:rPr/>
              <a:t> </a:t>
            </a:r>
            <a:r>
              <a:rPr/>
              <a:t>potential</a:t>
            </a:r>
            <a:r>
              <a:rPr/>
              <a:t> </a:t>
            </a:r>
            <a:r>
              <a:rPr/>
              <a:t>clients.</a:t>
            </a:r>
          </a:p>
          <a:p>
            <a:pPr lvl="0" marL="0" indent="0">
              <a:buNone/>
            </a:pPr>
          </a:p>
          <a:p>
            <a:pPr lvl="0" marL="0" indent="0">
              <a:buNone/>
            </a:pPr>
            <a:r>
              <a:rPr/>
              <a:t>Write</a:t>
            </a:r>
            <a:r>
              <a:rPr/>
              <a:t> </a:t>
            </a:r>
            <a:r>
              <a:rPr/>
              <a:t>up</a:t>
            </a:r>
            <a:r>
              <a:rPr/>
              <a:t> </a:t>
            </a:r>
            <a:r>
              <a:rPr/>
              <a:t>a</a:t>
            </a:r>
            <a:r>
              <a:rPr/>
              <a:t> </a:t>
            </a:r>
            <a:r>
              <a:rPr/>
              <a:t>brief</a:t>
            </a:r>
            <a:r>
              <a:rPr/>
              <a:t> </a:t>
            </a:r>
            <a:r>
              <a:rPr/>
              <a:t>introduction</a:t>
            </a:r>
            <a:r>
              <a:rPr/>
              <a:t> </a:t>
            </a:r>
            <a:r>
              <a:rPr/>
              <a:t>that</a:t>
            </a:r>
            <a:r>
              <a:rPr/>
              <a:t> </a:t>
            </a:r>
            <a:r>
              <a:rPr/>
              <a:t>you</a:t>
            </a:r>
            <a:r>
              <a:rPr/>
              <a:t> </a:t>
            </a:r>
            <a:r>
              <a:rPr/>
              <a:t>can</a:t>
            </a:r>
            <a:r>
              <a:rPr/>
              <a:t> </a:t>
            </a:r>
            <a:r>
              <a:rPr/>
              <a:t>offer</a:t>
            </a:r>
            <a:r>
              <a:rPr/>
              <a:t> </a:t>
            </a:r>
            <a:r>
              <a:rPr/>
              <a:t>to</a:t>
            </a:r>
            <a:r>
              <a:rPr/>
              <a:t> </a:t>
            </a:r>
            <a:r>
              <a:rPr/>
              <a:t>the</a:t>
            </a:r>
            <a:r>
              <a:rPr/>
              <a:t> </a:t>
            </a:r>
            <a:r>
              <a:rPr/>
              <a:t>person</a:t>
            </a:r>
            <a:r>
              <a:rPr/>
              <a:t> </a:t>
            </a:r>
            <a:r>
              <a:rPr/>
              <a:t>introducing</a:t>
            </a:r>
            <a:r>
              <a:rPr/>
              <a:t> </a:t>
            </a:r>
            <a:r>
              <a:rPr/>
              <a:t>you.</a:t>
            </a:r>
            <a:r>
              <a:rPr/>
              <a:t> </a:t>
            </a:r>
            <a:r>
              <a:rPr/>
              <a:t>Make</a:t>
            </a:r>
            <a:r>
              <a:rPr/>
              <a:t> </a:t>
            </a:r>
            <a:r>
              <a:rPr/>
              <a:t>sure</a:t>
            </a:r>
            <a:r>
              <a:rPr/>
              <a:t> </a:t>
            </a:r>
            <a:r>
              <a:rPr/>
              <a:t>it</a:t>
            </a:r>
            <a:r>
              <a:rPr/>
              <a:t> </a:t>
            </a:r>
            <a:r>
              <a:rPr/>
              <a:t>includes</a:t>
            </a:r>
            <a:r>
              <a:rPr/>
              <a:t> </a:t>
            </a:r>
            <a:r>
              <a:rPr/>
              <a:t>the</a:t>
            </a:r>
            <a:r>
              <a:rPr/>
              <a:t> </a:t>
            </a:r>
            <a:r>
              <a:rPr/>
              <a:t>fact</a:t>
            </a:r>
            <a:r>
              <a:rPr/>
              <a:t> </a:t>
            </a:r>
            <a:r>
              <a:rPr/>
              <a:t>that</a:t>
            </a:r>
            <a:r>
              <a:rPr/>
              <a:t> </a:t>
            </a:r>
            <a:r>
              <a:rPr/>
              <a:t>you</a:t>
            </a:r>
            <a:r>
              <a:rPr/>
              <a:t> </a:t>
            </a:r>
            <a:r>
              <a:rPr/>
              <a:t>are</a:t>
            </a:r>
            <a:r>
              <a:rPr/>
              <a:t> </a:t>
            </a:r>
            <a:r>
              <a:rPr/>
              <a:t>a</a:t>
            </a:r>
            <a:r>
              <a:rPr/>
              <a:t> </a:t>
            </a:r>
            <a:r>
              <a:rPr/>
              <a:t>consultant.</a:t>
            </a:r>
          </a:p>
          <a:p>
            <a:pPr lvl="0" marL="0" indent="0">
              <a:buNone/>
            </a:pPr>
          </a:p>
          <a:p>
            <a:pPr lvl="0" marL="0" indent="0">
              <a:buNone/>
            </a:pPr>
            <a:r>
              <a:rPr/>
              <a:t>You</a:t>
            </a:r>
            <a:r>
              <a:rPr/>
              <a:t> </a:t>
            </a:r>
            <a:r>
              <a:rPr/>
              <a:t>also</a:t>
            </a:r>
            <a:r>
              <a:rPr/>
              <a:t> </a:t>
            </a:r>
            <a:r>
              <a:rPr/>
              <a:t>have</a:t>
            </a:r>
            <a:r>
              <a:rPr/>
              <a:t> </a:t>
            </a:r>
            <a:r>
              <a:rPr/>
              <a:t>an</a:t>
            </a:r>
            <a:r>
              <a:rPr/>
              <a:t> </a:t>
            </a:r>
            <a:r>
              <a:rPr/>
              <a:t>opportunity</a:t>
            </a:r>
            <a:r>
              <a:rPr/>
              <a:t> </a:t>
            </a:r>
            <a:r>
              <a:rPr/>
              <a:t>to</a:t>
            </a:r>
            <a:r>
              <a:rPr/>
              <a:t> </a:t>
            </a:r>
            <a:r>
              <a:rPr/>
              <a:t>talk</a:t>
            </a:r>
            <a:r>
              <a:rPr/>
              <a:t> </a:t>
            </a:r>
            <a:r>
              <a:rPr/>
              <a:t>at</a:t>
            </a:r>
            <a:r>
              <a:rPr/>
              <a:t> </a:t>
            </a:r>
            <a:r>
              <a:rPr/>
              <a:t>other</a:t>
            </a:r>
            <a:r>
              <a:rPr/>
              <a:t> </a:t>
            </a:r>
            <a:r>
              <a:rPr/>
              <a:t>people’s</a:t>
            </a:r>
            <a:r>
              <a:rPr/>
              <a:t> </a:t>
            </a:r>
            <a:r>
              <a:rPr/>
              <a:t>presentations.</a:t>
            </a:r>
            <a:r>
              <a:rPr/>
              <a:t> </a:t>
            </a:r>
            <a:r>
              <a:rPr/>
              <a:t>Try</a:t>
            </a:r>
            <a:r>
              <a:rPr/>
              <a:t> </a:t>
            </a:r>
            <a:r>
              <a:rPr/>
              <a:t>to</a:t>
            </a:r>
            <a:r>
              <a:rPr/>
              <a:t> </a:t>
            </a:r>
            <a:r>
              <a:rPr/>
              <a:t>ask</a:t>
            </a:r>
            <a:r>
              <a:rPr/>
              <a:t> </a:t>
            </a:r>
            <a:r>
              <a:rPr/>
              <a:t>a</a:t>
            </a:r>
            <a:r>
              <a:rPr/>
              <a:t> </a:t>
            </a:r>
            <a:r>
              <a:rPr/>
              <a:t>helpful</a:t>
            </a:r>
            <a:r>
              <a:rPr/>
              <a:t> </a:t>
            </a:r>
            <a:r>
              <a:rPr/>
              <a:t>question</a:t>
            </a:r>
            <a:r>
              <a:rPr/>
              <a:t> </a:t>
            </a:r>
            <a:r>
              <a:rPr/>
              <a:t>during</a:t>
            </a:r>
            <a:r>
              <a:rPr/>
              <a:t> </a:t>
            </a:r>
            <a:r>
              <a:rPr/>
              <a:t>the</a:t>
            </a:r>
            <a:r>
              <a:rPr/>
              <a:t> </a:t>
            </a:r>
            <a:r>
              <a:rPr/>
              <a:t>talk</a:t>
            </a:r>
            <a:r>
              <a:rPr/>
              <a:t> </a:t>
            </a:r>
            <a:r>
              <a:rPr/>
              <a:t>or</a:t>
            </a:r>
            <a:r>
              <a:rPr/>
              <a:t> </a:t>
            </a:r>
            <a:r>
              <a:rPr/>
              <a:t>(better</a:t>
            </a:r>
            <a:r>
              <a:rPr/>
              <a:t> </a:t>
            </a:r>
            <a:r>
              <a:rPr/>
              <a:t>yet)</a:t>
            </a:r>
            <a:r>
              <a:rPr/>
              <a:t> </a:t>
            </a:r>
            <a:r>
              <a:rPr/>
              <a:t>right</a:t>
            </a:r>
            <a:r>
              <a:rPr/>
              <a:t> </a:t>
            </a:r>
            <a:r>
              <a:rPr/>
              <a:t>after</a:t>
            </a:r>
            <a:r>
              <a:rPr/>
              <a:t> </a:t>
            </a:r>
            <a:r>
              <a:rPr/>
              <a:t>the</a:t>
            </a:r>
            <a:r>
              <a:rPr/>
              <a:t> </a:t>
            </a:r>
            <a:r>
              <a:rPr/>
              <a:t>talk</a:t>
            </a:r>
            <a:r>
              <a:rPr/>
              <a:t> </a:t>
            </a:r>
            <a:r>
              <a:rPr/>
              <a:t>ends.</a:t>
            </a:r>
            <a:r>
              <a:rPr/>
              <a:t> </a:t>
            </a:r>
            <a:r>
              <a:rPr/>
              <a:t>If</a:t>
            </a:r>
            <a:r>
              <a:rPr/>
              <a:t> </a:t>
            </a:r>
            <a:r>
              <a:rPr/>
              <a:t>you</a:t>
            </a:r>
            <a:r>
              <a:rPr/>
              <a:t> </a:t>
            </a:r>
            <a:r>
              <a:rPr/>
              <a:t>are</a:t>
            </a:r>
            <a:r>
              <a:rPr/>
              <a:t> </a:t>
            </a:r>
            <a:r>
              <a:rPr/>
              <a:t>interested</a:t>
            </a:r>
            <a:r>
              <a:rPr/>
              <a:t> </a:t>
            </a:r>
            <a:r>
              <a:rPr/>
              <a:t>in</a:t>
            </a:r>
            <a:r>
              <a:rPr/>
              <a:t> </a:t>
            </a:r>
            <a:r>
              <a:rPr/>
              <a:t>their</a:t>
            </a:r>
            <a:r>
              <a:rPr/>
              <a:t> </a:t>
            </a:r>
            <a:r>
              <a:rPr/>
              <a:t>work,</a:t>
            </a:r>
            <a:r>
              <a:rPr/>
              <a:t> </a:t>
            </a:r>
            <a:r>
              <a:rPr/>
              <a:t>ask</a:t>
            </a:r>
            <a:r>
              <a:rPr/>
              <a:t> </a:t>
            </a:r>
            <a:r>
              <a:rPr/>
              <a:t>for</a:t>
            </a:r>
            <a:r>
              <a:rPr/>
              <a:t> </a:t>
            </a:r>
            <a:r>
              <a:rPr/>
              <a:t>a</a:t>
            </a:r>
            <a:r>
              <a:rPr/>
              <a:t> </a:t>
            </a:r>
            <a:r>
              <a:rPr/>
              <a:t>copy</a:t>
            </a:r>
            <a:r>
              <a:rPr/>
              <a:t> </a:t>
            </a:r>
            <a:r>
              <a:rPr/>
              <a:t>of</a:t>
            </a:r>
            <a:r>
              <a:rPr/>
              <a:t> </a:t>
            </a:r>
            <a:r>
              <a:rPr/>
              <a:t>their</a:t>
            </a:r>
            <a:r>
              <a:rPr/>
              <a:t> </a:t>
            </a:r>
            <a:r>
              <a:rPr/>
              <a:t>presentation.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Writing</a:t>
            </a:r>
            <a:r>
              <a:rPr/>
              <a:t> </a:t>
            </a:r>
            <a:r>
              <a:rPr/>
              <a:t>articles</a:t>
            </a:r>
            <a:r>
              <a:rPr/>
              <a:t> </a:t>
            </a:r>
            <a:r>
              <a:rPr/>
              <a:t>is</a:t>
            </a:r>
            <a:r>
              <a:rPr/>
              <a:t> </a:t>
            </a:r>
            <a:r>
              <a:rPr/>
              <a:t>also</a:t>
            </a:r>
            <a:r>
              <a:rPr/>
              <a:t> </a:t>
            </a:r>
            <a:r>
              <a:rPr/>
              <a:t>a</a:t>
            </a:r>
            <a:r>
              <a:rPr/>
              <a:t> </a:t>
            </a:r>
            <a:r>
              <a:rPr/>
              <a:t>good</a:t>
            </a:r>
            <a:r>
              <a:rPr/>
              <a:t> </a:t>
            </a:r>
            <a:r>
              <a:rPr/>
              <a:t>way</a:t>
            </a:r>
            <a:r>
              <a:rPr/>
              <a:t> </a:t>
            </a:r>
            <a:r>
              <a:rPr/>
              <a:t>to</a:t>
            </a:r>
            <a:r>
              <a:rPr/>
              <a:t> </a:t>
            </a:r>
            <a:r>
              <a:rPr/>
              <a:t>get</a:t>
            </a:r>
            <a:r>
              <a:rPr/>
              <a:t> </a:t>
            </a:r>
            <a:r>
              <a:rPr/>
              <a:t>known,</a:t>
            </a:r>
            <a:r>
              <a:rPr/>
              <a:t> </a:t>
            </a:r>
            <a:r>
              <a:rPr/>
              <a:t>and</a:t>
            </a:r>
            <a:r>
              <a:rPr/>
              <a:t> </a:t>
            </a:r>
            <a:r>
              <a:rPr/>
              <a:t>the</a:t>
            </a:r>
            <a:r>
              <a:rPr/>
              <a:t> </a:t>
            </a:r>
            <a:r>
              <a:rPr/>
              <a:t>articles</a:t>
            </a:r>
            <a:r>
              <a:rPr/>
              <a:t> </a:t>
            </a:r>
            <a:r>
              <a:rPr/>
              <a:t>don’t</a:t>
            </a:r>
            <a:r>
              <a:rPr/>
              <a:t> </a:t>
            </a:r>
            <a:r>
              <a:rPr/>
              <a:t>have</a:t>
            </a:r>
            <a:r>
              <a:rPr/>
              <a:t> </a:t>
            </a:r>
            <a:r>
              <a:rPr/>
              <a:t>to</a:t>
            </a:r>
            <a:r>
              <a:rPr/>
              <a:t> </a:t>
            </a:r>
            <a:r>
              <a:rPr/>
              <a:t>be</a:t>
            </a:r>
            <a:r>
              <a:rPr/>
              <a:t> </a:t>
            </a:r>
            <a:r>
              <a:rPr/>
              <a:t>peer-reviewed.</a:t>
            </a:r>
            <a:r>
              <a:rPr/>
              <a:t> </a:t>
            </a:r>
            <a:r>
              <a:rPr/>
              <a:t>General</a:t>
            </a:r>
            <a:r>
              <a:rPr/>
              <a:t> </a:t>
            </a:r>
            <a:r>
              <a:rPr/>
              <a:t>or</a:t>
            </a:r>
            <a:r>
              <a:rPr/>
              <a:t> </a:t>
            </a:r>
            <a:r>
              <a:rPr/>
              <a:t>tutorial</a:t>
            </a:r>
            <a:r>
              <a:rPr/>
              <a:t> </a:t>
            </a:r>
            <a:r>
              <a:rPr/>
              <a:t>artices</a:t>
            </a:r>
            <a:r>
              <a:rPr/>
              <a:t> </a:t>
            </a:r>
            <a:r>
              <a:rPr/>
              <a:t>might</a:t>
            </a:r>
            <a:r>
              <a:rPr/>
              <a:t> </a:t>
            </a:r>
            <a:r>
              <a:rPr/>
              <a:t>have</a:t>
            </a:r>
            <a:r>
              <a:rPr/>
              <a:t> </a:t>
            </a:r>
            <a:r>
              <a:rPr/>
              <a:t>as</a:t>
            </a:r>
            <a:r>
              <a:rPr/>
              <a:t> </a:t>
            </a:r>
            <a:r>
              <a:rPr/>
              <a:t>much</a:t>
            </a:r>
            <a:r>
              <a:rPr/>
              <a:t> </a:t>
            </a:r>
            <a:r>
              <a:rPr/>
              <a:t>or</a:t>
            </a:r>
            <a:r>
              <a:rPr/>
              <a:t> </a:t>
            </a:r>
            <a:r>
              <a:rPr/>
              <a:t>more</a:t>
            </a:r>
            <a:r>
              <a:rPr/>
              <a:t> </a:t>
            </a:r>
            <a:r>
              <a:rPr/>
              <a:t>of</a:t>
            </a:r>
            <a:r>
              <a:rPr/>
              <a:t> </a:t>
            </a:r>
            <a:r>
              <a:rPr/>
              <a:t>an</a:t>
            </a:r>
            <a:r>
              <a:rPr/>
              <a:t> </a:t>
            </a:r>
            <a:r>
              <a:rPr/>
              <a:t>impact</a:t>
            </a:r>
            <a:r>
              <a:rPr/>
              <a:t> </a:t>
            </a:r>
            <a:r>
              <a:rPr/>
              <a:t>than</a:t>
            </a:r>
            <a:r>
              <a:rPr/>
              <a:t> </a:t>
            </a:r>
            <a:r>
              <a:rPr/>
              <a:t>high-end</a:t>
            </a:r>
            <a:r>
              <a:rPr/>
              <a:t> </a:t>
            </a:r>
            <a:r>
              <a:rPr/>
              <a:t>research.</a:t>
            </a:r>
            <a:r>
              <a:rPr/>
              <a:t> </a:t>
            </a:r>
            <a:r>
              <a:rPr/>
              <a:t>Write</a:t>
            </a:r>
            <a:r>
              <a:rPr/>
              <a:t> </a:t>
            </a:r>
            <a:r>
              <a:rPr/>
              <a:t>for</a:t>
            </a:r>
            <a:r>
              <a:rPr/>
              <a:t> </a:t>
            </a:r>
            <a:r>
              <a:rPr/>
              <a:t>places</a:t>
            </a:r>
            <a:r>
              <a:rPr/>
              <a:t> </a:t>
            </a:r>
            <a:r>
              <a:rPr/>
              <a:t>that</a:t>
            </a:r>
            <a:r>
              <a:rPr/>
              <a:t> </a:t>
            </a:r>
            <a:r>
              <a:rPr/>
              <a:t>might</a:t>
            </a:r>
            <a:r>
              <a:rPr/>
              <a:t> </a:t>
            </a:r>
            <a:r>
              <a:rPr/>
              <a:t>be</a:t>
            </a:r>
            <a:r>
              <a:rPr/>
              <a:t> </a:t>
            </a:r>
            <a:r>
              <a:rPr/>
              <a:t>read</a:t>
            </a:r>
            <a:r>
              <a:rPr/>
              <a:t> </a:t>
            </a:r>
            <a:r>
              <a:rPr/>
              <a:t>by</a:t>
            </a:r>
            <a:r>
              <a:rPr/>
              <a:t> </a:t>
            </a:r>
            <a:r>
              <a:rPr/>
              <a:t>your</a:t>
            </a:r>
            <a:r>
              <a:rPr/>
              <a:t> </a:t>
            </a:r>
            <a:r>
              <a:rPr/>
              <a:t>fellow</a:t>
            </a:r>
            <a:r>
              <a:rPr/>
              <a:t> </a:t>
            </a:r>
            <a:r>
              <a:rPr/>
              <a:t>statisticians,</a:t>
            </a:r>
            <a:r>
              <a:rPr/>
              <a:t> </a:t>
            </a:r>
            <a:r>
              <a:rPr/>
              <a:t>but</a:t>
            </a:r>
            <a:r>
              <a:rPr/>
              <a:t> </a:t>
            </a:r>
            <a:r>
              <a:rPr/>
              <a:t>also</a:t>
            </a:r>
            <a:r>
              <a:rPr/>
              <a:t> </a:t>
            </a:r>
            <a:r>
              <a:rPr/>
              <a:t>write</a:t>
            </a:r>
            <a:r>
              <a:rPr/>
              <a:t> </a:t>
            </a:r>
            <a:r>
              <a:rPr/>
              <a:t>for</a:t>
            </a:r>
            <a:r>
              <a:rPr/>
              <a:t> </a:t>
            </a:r>
            <a:r>
              <a:rPr/>
              <a:t>places</a:t>
            </a:r>
            <a:r>
              <a:rPr/>
              <a:t> </a:t>
            </a:r>
            <a:r>
              <a:rPr/>
              <a:t>read</a:t>
            </a:r>
            <a:r>
              <a:rPr/>
              <a:t> </a:t>
            </a:r>
            <a:r>
              <a:rPr/>
              <a:t>by</a:t>
            </a:r>
            <a:r>
              <a:rPr/>
              <a:t> </a:t>
            </a:r>
            <a:r>
              <a:rPr/>
              <a:t>potential</a:t>
            </a:r>
            <a:r>
              <a:rPr/>
              <a:t> </a:t>
            </a:r>
            <a:r>
              <a:rPr/>
              <a:t>clients.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Volunteering</a:t>
            </a:r>
            <a:r>
              <a:rPr/>
              <a:t> </a:t>
            </a:r>
            <a:r>
              <a:rPr/>
              <a:t>is</a:t>
            </a:r>
            <a:r>
              <a:rPr/>
              <a:t> </a:t>
            </a:r>
            <a:r>
              <a:rPr/>
              <a:t>another</a:t>
            </a:r>
            <a:r>
              <a:rPr/>
              <a:t> </a:t>
            </a:r>
            <a:r>
              <a:rPr/>
              <a:t>way</a:t>
            </a:r>
            <a:r>
              <a:rPr/>
              <a:t> </a:t>
            </a:r>
            <a:r>
              <a:rPr/>
              <a:t>to</a:t>
            </a:r>
            <a:r>
              <a:rPr/>
              <a:t> </a:t>
            </a:r>
            <a:r>
              <a:rPr/>
              <a:t>enhance</a:t>
            </a:r>
            <a:r>
              <a:rPr/>
              <a:t> </a:t>
            </a:r>
            <a:r>
              <a:rPr/>
              <a:t>your</a:t>
            </a:r>
            <a:r>
              <a:rPr/>
              <a:t> </a:t>
            </a:r>
            <a:r>
              <a:rPr/>
              <a:t>visibility.</a:t>
            </a:r>
            <a:r>
              <a:rPr/>
              <a:t> </a:t>
            </a:r>
            <a:r>
              <a:rPr/>
              <a:t>I</a:t>
            </a:r>
            <a:r>
              <a:rPr/>
              <a:t> </a:t>
            </a:r>
            <a:r>
              <a:rPr/>
              <a:t>am</a:t>
            </a:r>
            <a:r>
              <a:rPr/>
              <a:t> </a:t>
            </a:r>
            <a:r>
              <a:rPr/>
              <a:t>currently</a:t>
            </a:r>
            <a:r>
              <a:rPr/>
              <a:t> </a:t>
            </a:r>
            <a:r>
              <a:rPr/>
              <a:t>the</a:t>
            </a:r>
            <a:r>
              <a:rPr/>
              <a:t> </a:t>
            </a:r>
            <a:r>
              <a:rPr/>
              <a:t>President</a:t>
            </a:r>
            <a:r>
              <a:rPr/>
              <a:t> </a:t>
            </a:r>
            <a:r>
              <a:rPr/>
              <a:t>of</a:t>
            </a:r>
            <a:r>
              <a:rPr/>
              <a:t> </a:t>
            </a:r>
            <a:r>
              <a:rPr/>
              <a:t>the</a:t>
            </a:r>
            <a:r>
              <a:rPr/>
              <a:t> </a:t>
            </a:r>
            <a:r>
              <a:rPr/>
              <a:t>Kansas</a:t>
            </a:r>
            <a:r>
              <a:rPr/>
              <a:t> </a:t>
            </a:r>
            <a:r>
              <a:rPr/>
              <a:t>City</a:t>
            </a:r>
            <a:r>
              <a:rPr/>
              <a:t> </a:t>
            </a:r>
            <a:r>
              <a:rPr/>
              <a:t>R</a:t>
            </a:r>
            <a:r>
              <a:rPr/>
              <a:t> </a:t>
            </a:r>
            <a:r>
              <a:rPr/>
              <a:t>Users</a:t>
            </a:r>
            <a:r>
              <a:rPr/>
              <a:t> </a:t>
            </a:r>
            <a:r>
              <a:rPr/>
              <a:t>Group,</a:t>
            </a:r>
            <a:r>
              <a:rPr/>
              <a:t> </a:t>
            </a:r>
            <a:r>
              <a:rPr/>
              <a:t>and</a:t>
            </a:r>
            <a:r>
              <a:rPr/>
              <a:t> </a:t>
            </a:r>
            <a:r>
              <a:rPr/>
              <a:t>people</a:t>
            </a:r>
            <a:r>
              <a:rPr/>
              <a:t> </a:t>
            </a:r>
            <a:r>
              <a:rPr/>
              <a:t>make</a:t>
            </a:r>
            <a:r>
              <a:rPr/>
              <a:t> </a:t>
            </a:r>
            <a:r>
              <a:rPr/>
              <a:t>the</a:t>
            </a:r>
            <a:r>
              <a:rPr/>
              <a:t> </a:t>
            </a:r>
            <a:r>
              <a:rPr/>
              <a:t>assumption</a:t>
            </a:r>
            <a:r>
              <a:rPr/>
              <a:t> </a:t>
            </a:r>
            <a:r>
              <a:rPr/>
              <a:t>that</a:t>
            </a:r>
            <a:r>
              <a:rPr/>
              <a:t> </a:t>
            </a:r>
            <a:r>
              <a:rPr/>
              <a:t>someone</a:t>
            </a:r>
            <a:r>
              <a:rPr/>
              <a:t> </a:t>
            </a:r>
            <a:r>
              <a:rPr/>
              <a:t>with</a:t>
            </a:r>
            <a:r>
              <a:rPr/>
              <a:t> </a:t>
            </a:r>
            <a:r>
              <a:rPr/>
              <a:t>that</a:t>
            </a:r>
            <a:r>
              <a:rPr/>
              <a:t> </a:t>
            </a:r>
            <a:r>
              <a:rPr/>
              <a:t>title</a:t>
            </a:r>
            <a:r>
              <a:rPr/>
              <a:t> </a:t>
            </a:r>
            <a:r>
              <a:rPr/>
              <a:t>must</a:t>
            </a:r>
            <a:r>
              <a:rPr/>
              <a:t> </a:t>
            </a:r>
            <a:r>
              <a:rPr/>
              <a:t>know</a:t>
            </a:r>
            <a:r>
              <a:rPr/>
              <a:t> </a:t>
            </a:r>
            <a:r>
              <a:rPr/>
              <a:t>more</a:t>
            </a:r>
            <a:r>
              <a:rPr/>
              <a:t> </a:t>
            </a:r>
            <a:r>
              <a:rPr/>
              <a:t>about</a:t>
            </a:r>
            <a:r>
              <a:rPr/>
              <a:t> </a:t>
            </a:r>
            <a:r>
              <a:rPr/>
              <a:t>R</a:t>
            </a:r>
            <a:r>
              <a:rPr/>
              <a:t> </a:t>
            </a:r>
            <a:r>
              <a:rPr/>
              <a:t>than</a:t>
            </a:r>
            <a:r>
              <a:rPr/>
              <a:t> </a:t>
            </a:r>
            <a:r>
              <a:rPr/>
              <a:t>anyone</a:t>
            </a:r>
            <a:r>
              <a:rPr/>
              <a:t> </a:t>
            </a:r>
            <a:r>
              <a:rPr/>
              <a:t>else</a:t>
            </a:r>
            <a:r>
              <a:rPr/>
              <a:t> </a:t>
            </a:r>
            <a:r>
              <a:rPr/>
              <a:t>in</a:t>
            </a:r>
            <a:r>
              <a:rPr/>
              <a:t> </a:t>
            </a:r>
            <a:r>
              <a:rPr/>
              <a:t>the</a:t>
            </a:r>
            <a:r>
              <a:rPr/>
              <a:t> </a:t>
            </a:r>
            <a:r>
              <a:rPr/>
              <a:t>Kansas</a:t>
            </a:r>
            <a:r>
              <a:rPr/>
              <a:t> </a:t>
            </a:r>
            <a:r>
              <a:rPr/>
              <a:t>City</a:t>
            </a:r>
            <a:r>
              <a:rPr/>
              <a:t> </a:t>
            </a:r>
            <a:r>
              <a:rPr/>
              <a:t>area.</a:t>
            </a:r>
            <a:r>
              <a:rPr/>
              <a:t> </a:t>
            </a:r>
            <a:r>
              <a:rPr/>
              <a:t>This</a:t>
            </a:r>
            <a:r>
              <a:rPr/>
              <a:t> </a:t>
            </a:r>
            <a:r>
              <a:rPr/>
              <a:t>is</a:t>
            </a:r>
            <a:r>
              <a:rPr/>
              <a:t> </a:t>
            </a:r>
            <a:r>
              <a:rPr/>
              <a:t>most</a:t>
            </a:r>
            <a:r>
              <a:rPr/>
              <a:t> </a:t>
            </a:r>
            <a:r>
              <a:rPr/>
              <a:t>definitely</a:t>
            </a:r>
            <a:r>
              <a:rPr/>
              <a:t> </a:t>
            </a:r>
            <a:r>
              <a:rPr/>
              <a:t>not</a:t>
            </a:r>
            <a:r>
              <a:rPr/>
              <a:t> </a:t>
            </a:r>
            <a:r>
              <a:rPr/>
              <a:t>true,</a:t>
            </a:r>
            <a:r>
              <a:rPr/>
              <a:t> </a:t>
            </a:r>
            <a:r>
              <a:rPr/>
              <a:t>but</a:t>
            </a:r>
            <a:r>
              <a:rPr/>
              <a:t> </a:t>
            </a:r>
            <a:r>
              <a:rPr/>
              <a:t>I</a:t>
            </a:r>
            <a:r>
              <a:rPr/>
              <a:t> </a:t>
            </a:r>
            <a:r>
              <a:rPr/>
              <a:t>will</a:t>
            </a:r>
            <a:r>
              <a:rPr/>
              <a:t> </a:t>
            </a:r>
            <a:r>
              <a:rPr/>
              <a:t>not</a:t>
            </a:r>
            <a:r>
              <a:rPr/>
              <a:t> </a:t>
            </a:r>
            <a:r>
              <a:rPr/>
              <a:t>disabuse</a:t>
            </a:r>
            <a:r>
              <a:rPr/>
              <a:t> </a:t>
            </a:r>
            <a:r>
              <a:rPr/>
              <a:t>anyone</a:t>
            </a:r>
            <a:r>
              <a:rPr/>
              <a:t> </a:t>
            </a:r>
            <a:r>
              <a:rPr/>
              <a:t>of</a:t>
            </a:r>
            <a:r>
              <a:rPr/>
              <a:t> </a:t>
            </a:r>
            <a:r>
              <a:rPr/>
              <a:t>that</a:t>
            </a:r>
            <a:r>
              <a:rPr/>
              <a:t> </a:t>
            </a:r>
            <a:r>
              <a:rPr/>
              <a:t>false</a:t>
            </a:r>
            <a:r>
              <a:rPr/>
              <a:t> </a:t>
            </a:r>
            <a:r>
              <a:rPr/>
              <a:t>assumption.</a:t>
            </a:r>
          </a:p>
          <a:p>
            <a:pPr lvl="0" marL="0" indent="0">
              <a:buNone/>
            </a:pPr>
          </a:p>
          <a:p>
            <a:pPr lvl="0" marL="0" indent="0">
              <a:buNone/>
            </a:pPr>
            <a:r>
              <a:rPr/>
              <a:t>Don’t</a:t>
            </a:r>
            <a:r>
              <a:rPr/>
              <a:t> </a:t>
            </a:r>
            <a:r>
              <a:rPr/>
              <a:t>volunteer</a:t>
            </a:r>
            <a:r>
              <a:rPr/>
              <a:t> </a:t>
            </a:r>
            <a:r>
              <a:rPr/>
              <a:t>for</a:t>
            </a:r>
            <a:r>
              <a:rPr/>
              <a:t> </a:t>
            </a:r>
            <a:r>
              <a:rPr/>
              <a:t>something</a:t>
            </a:r>
            <a:r>
              <a:rPr/>
              <a:t> </a:t>
            </a:r>
            <a:r>
              <a:rPr/>
              <a:t>and</a:t>
            </a:r>
            <a:r>
              <a:rPr/>
              <a:t> </a:t>
            </a:r>
            <a:r>
              <a:rPr/>
              <a:t>then</a:t>
            </a:r>
            <a:r>
              <a:rPr/>
              <a:t> </a:t>
            </a:r>
            <a:r>
              <a:rPr/>
              <a:t>do</a:t>
            </a:r>
            <a:r>
              <a:rPr/>
              <a:t> </a:t>
            </a:r>
            <a:r>
              <a:rPr/>
              <a:t>a</a:t>
            </a:r>
            <a:r>
              <a:rPr/>
              <a:t> </a:t>
            </a:r>
            <a:r>
              <a:rPr/>
              <a:t>lousy</a:t>
            </a:r>
            <a:r>
              <a:rPr/>
              <a:t> </a:t>
            </a:r>
            <a:r>
              <a:rPr/>
              <a:t>job.</a:t>
            </a:r>
            <a:r>
              <a:rPr/>
              <a:t> </a:t>
            </a:r>
            <a:r>
              <a:rPr/>
              <a:t>You’ll</a:t>
            </a:r>
            <a:r>
              <a:rPr/>
              <a:t> </a:t>
            </a:r>
            <a:r>
              <a:rPr/>
              <a:t>get</a:t>
            </a:r>
            <a:r>
              <a:rPr/>
              <a:t> </a:t>
            </a:r>
            <a:r>
              <a:rPr/>
              <a:t>a</a:t>
            </a:r>
            <a:r>
              <a:rPr/>
              <a:t> </a:t>
            </a:r>
            <a:r>
              <a:rPr/>
              <a:t>lot</a:t>
            </a:r>
            <a:r>
              <a:rPr/>
              <a:t> </a:t>
            </a:r>
            <a:r>
              <a:rPr/>
              <a:t>of</a:t>
            </a:r>
            <a:r>
              <a:rPr/>
              <a:t> </a:t>
            </a:r>
            <a:r>
              <a:rPr/>
              <a:t>negative</a:t>
            </a:r>
            <a:r>
              <a:rPr/>
              <a:t> </a:t>
            </a:r>
            <a:r>
              <a:rPr/>
              <a:t>publicity.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everyone</a:t>
            </a:r>
            <a:r>
              <a:rPr/>
              <a:t> </a:t>
            </a:r>
            <a:r>
              <a:rPr/>
              <a:t>talks</a:t>
            </a:r>
            <a:r>
              <a:rPr/>
              <a:t> </a:t>
            </a:r>
            <a:r>
              <a:rPr/>
              <a:t>about</a:t>
            </a:r>
            <a:r>
              <a:rPr/>
              <a:t> </a:t>
            </a:r>
            <a:r>
              <a:rPr/>
              <a:t>the</a:t>
            </a:r>
            <a:r>
              <a:rPr/>
              <a:t> </a:t>
            </a:r>
            <a:r>
              <a:rPr/>
              <a:t>latest</a:t>
            </a:r>
            <a:r>
              <a:rPr/>
              <a:t> </a:t>
            </a:r>
            <a:r>
              <a:rPr/>
              <a:t>social</a:t>
            </a:r>
            <a:r>
              <a:rPr/>
              <a:t> </a:t>
            </a:r>
            <a:r>
              <a:rPr/>
              <a:t>media</a:t>
            </a:r>
            <a:r>
              <a:rPr/>
              <a:t> </a:t>
            </a:r>
            <a:r>
              <a:rPr/>
              <a:t>application,</a:t>
            </a:r>
            <a:r>
              <a:rPr/>
              <a:t> </a:t>
            </a:r>
            <a:r>
              <a:rPr/>
              <a:t>the</a:t>
            </a:r>
            <a:r>
              <a:rPr/>
              <a:t> </a:t>
            </a:r>
            <a:r>
              <a:rPr/>
              <a:t>“</a:t>
            </a:r>
            <a:r>
              <a:rPr/>
              <a:t>old</a:t>
            </a:r>
            <a:r>
              <a:rPr/>
              <a:t> </a:t>
            </a:r>
            <a:r>
              <a:rPr/>
              <a:t>school</a:t>
            </a:r>
            <a:r>
              <a:rPr/>
              <a:t>”</a:t>
            </a:r>
            <a:r>
              <a:rPr/>
              <a:t> </a:t>
            </a:r>
            <a:r>
              <a:rPr/>
              <a:t>Internet</a:t>
            </a:r>
            <a:r>
              <a:rPr/>
              <a:t> </a:t>
            </a:r>
            <a:r>
              <a:rPr/>
              <a:t>technologies:</a:t>
            </a:r>
            <a:r>
              <a:rPr/>
              <a:t> </a:t>
            </a:r>
            <a:r>
              <a:rPr/>
              <a:t>email</a:t>
            </a:r>
            <a:r>
              <a:rPr/>
              <a:t> </a:t>
            </a:r>
            <a:r>
              <a:rPr/>
              <a:t>and</a:t>
            </a:r>
            <a:r>
              <a:rPr/>
              <a:t> </a:t>
            </a:r>
            <a:r>
              <a:rPr/>
              <a:t>the</a:t>
            </a:r>
            <a:r>
              <a:rPr/>
              <a:t> </a:t>
            </a:r>
            <a:r>
              <a:rPr/>
              <a:t>World</a:t>
            </a:r>
            <a:r>
              <a:rPr/>
              <a:t> </a:t>
            </a:r>
            <a:r>
              <a:rPr/>
              <a:t>Wide</a:t>
            </a:r>
            <a:r>
              <a:rPr/>
              <a:t> </a:t>
            </a:r>
            <a:r>
              <a:rPr/>
              <a:t>Web</a:t>
            </a:r>
            <a:r>
              <a:rPr/>
              <a:t> </a:t>
            </a:r>
            <a:r>
              <a:rPr/>
              <a:t>are</a:t>
            </a:r>
            <a:r>
              <a:rPr/>
              <a:t> </a:t>
            </a:r>
            <a:r>
              <a:rPr/>
              <a:t>still</a:t>
            </a:r>
            <a:r>
              <a:rPr/>
              <a:t> </a:t>
            </a:r>
            <a:r>
              <a:rPr/>
              <a:t>useful</a:t>
            </a:r>
            <a:r>
              <a:rPr/>
              <a:t> </a:t>
            </a:r>
            <a:r>
              <a:rPr/>
              <a:t>tools.</a:t>
            </a:r>
          </a:p>
          <a:p>
            <a:pPr lvl="0" marL="0" indent="0">
              <a:buNone/>
            </a:pPr>
          </a:p>
          <a:p>
            <a:pPr lvl="0" marL="0" indent="0">
              <a:buNone/>
            </a:pPr>
            <a:r>
              <a:rPr/>
              <a:t>An</a:t>
            </a:r>
            <a:r>
              <a:rPr/>
              <a:t> </a:t>
            </a:r>
            <a:r>
              <a:rPr/>
              <a:t>email</a:t>
            </a:r>
            <a:r>
              <a:rPr/>
              <a:t> </a:t>
            </a:r>
            <a:r>
              <a:rPr/>
              <a:t>newsletter</a:t>
            </a:r>
            <a:r>
              <a:rPr/>
              <a:t> </a:t>
            </a:r>
            <a:r>
              <a:rPr/>
              <a:t>provides</a:t>
            </a:r>
            <a:r>
              <a:rPr/>
              <a:t> </a:t>
            </a:r>
            <a:r>
              <a:rPr/>
              <a:t>a</a:t>
            </a:r>
            <a:r>
              <a:rPr/>
              <a:t> </a:t>
            </a:r>
            <a:r>
              <a:rPr/>
              <a:t>regular</a:t>
            </a:r>
            <a:r>
              <a:rPr/>
              <a:t> </a:t>
            </a:r>
            <a:r>
              <a:rPr/>
              <a:t>set</a:t>
            </a:r>
            <a:r>
              <a:rPr/>
              <a:t> </a:t>
            </a:r>
            <a:r>
              <a:rPr/>
              <a:t>of</a:t>
            </a:r>
            <a:r>
              <a:rPr/>
              <a:t> </a:t>
            </a:r>
            <a:r>
              <a:rPr/>
              <a:t>short</a:t>
            </a:r>
            <a:r>
              <a:rPr/>
              <a:t> </a:t>
            </a:r>
            <a:r>
              <a:rPr/>
              <a:t>articles</a:t>
            </a:r>
            <a:r>
              <a:rPr/>
              <a:t> </a:t>
            </a:r>
            <a:r>
              <a:rPr/>
              <a:t>distributed</a:t>
            </a:r>
            <a:r>
              <a:rPr/>
              <a:t> </a:t>
            </a:r>
            <a:r>
              <a:rPr/>
              <a:t>by</a:t>
            </a:r>
            <a:r>
              <a:rPr/>
              <a:t> </a:t>
            </a:r>
            <a:r>
              <a:rPr/>
              <a:t>email.</a:t>
            </a:r>
            <a:r>
              <a:rPr/>
              <a:t> </a:t>
            </a:r>
            <a:r>
              <a:rPr/>
              <a:t>Be</a:t>
            </a:r>
            <a:r>
              <a:rPr/>
              <a:t> </a:t>
            </a:r>
            <a:r>
              <a:rPr/>
              <a:t>sure</a:t>
            </a:r>
            <a:r>
              <a:rPr/>
              <a:t> </a:t>
            </a:r>
            <a:r>
              <a:rPr/>
              <a:t>to</a:t>
            </a:r>
            <a:r>
              <a:rPr/>
              <a:t> </a:t>
            </a:r>
            <a:r>
              <a:rPr/>
              <a:t>spend</a:t>
            </a:r>
            <a:r>
              <a:rPr/>
              <a:t> </a:t>
            </a:r>
            <a:r>
              <a:rPr/>
              <a:t>a</a:t>
            </a:r>
            <a:r>
              <a:rPr/>
              <a:t> </a:t>
            </a:r>
            <a:r>
              <a:rPr/>
              <a:t>bit</a:t>
            </a:r>
            <a:r>
              <a:rPr/>
              <a:t> </a:t>
            </a:r>
            <a:r>
              <a:rPr/>
              <a:t>of</a:t>
            </a:r>
            <a:r>
              <a:rPr/>
              <a:t> </a:t>
            </a:r>
            <a:r>
              <a:rPr/>
              <a:t>money</a:t>
            </a:r>
            <a:r>
              <a:rPr/>
              <a:t> </a:t>
            </a:r>
            <a:r>
              <a:rPr/>
              <a:t>on</a:t>
            </a:r>
            <a:r>
              <a:rPr/>
              <a:t> </a:t>
            </a:r>
            <a:r>
              <a:rPr/>
              <a:t>a</a:t>
            </a:r>
            <a:r>
              <a:rPr/>
              <a:t> </a:t>
            </a:r>
            <a:r>
              <a:rPr/>
              <a:t>professional</a:t>
            </a:r>
            <a:r>
              <a:rPr/>
              <a:t> </a:t>
            </a:r>
            <a:r>
              <a:rPr/>
              <a:t>vendor</a:t>
            </a:r>
            <a:r>
              <a:rPr/>
              <a:t> </a:t>
            </a:r>
            <a:r>
              <a:rPr/>
              <a:t>of</a:t>
            </a:r>
            <a:r>
              <a:rPr/>
              <a:t> </a:t>
            </a:r>
            <a:r>
              <a:rPr/>
              <a:t>email</a:t>
            </a:r>
            <a:r>
              <a:rPr/>
              <a:t> </a:t>
            </a:r>
            <a:r>
              <a:rPr/>
              <a:t>distribution</a:t>
            </a:r>
            <a:r>
              <a:rPr/>
              <a:t> </a:t>
            </a:r>
            <a:r>
              <a:rPr/>
              <a:t>software</a:t>
            </a:r>
            <a:r>
              <a:rPr/>
              <a:t> </a:t>
            </a:r>
            <a:r>
              <a:rPr/>
              <a:t>(Emma,</a:t>
            </a:r>
            <a:r>
              <a:rPr/>
              <a:t> </a:t>
            </a:r>
            <a:r>
              <a:rPr/>
              <a:t>Constant</a:t>
            </a:r>
            <a:r>
              <a:rPr/>
              <a:t> </a:t>
            </a:r>
            <a:r>
              <a:rPr/>
              <a:t>Contact).</a:t>
            </a:r>
            <a:r>
              <a:rPr/>
              <a:t> </a:t>
            </a:r>
            <a:r>
              <a:rPr/>
              <a:t>The</a:t>
            </a:r>
            <a:r>
              <a:rPr/>
              <a:t> </a:t>
            </a:r>
            <a:r>
              <a:rPr/>
              <a:t>well-known</a:t>
            </a:r>
            <a:r>
              <a:rPr/>
              <a:t> </a:t>
            </a:r>
            <a:r>
              <a:rPr/>
              <a:t>name,</a:t>
            </a:r>
            <a:r>
              <a:rPr/>
              <a:t> </a:t>
            </a:r>
            <a:r>
              <a:rPr/>
              <a:t>the</a:t>
            </a:r>
            <a:r>
              <a:rPr/>
              <a:t> </a:t>
            </a:r>
            <a:r>
              <a:rPr/>
              <a:t>opt-in</a:t>
            </a:r>
            <a:r>
              <a:rPr/>
              <a:t> </a:t>
            </a:r>
            <a:r>
              <a:rPr/>
              <a:t>subscription</a:t>
            </a:r>
            <a:r>
              <a:rPr/>
              <a:t> </a:t>
            </a:r>
            <a:r>
              <a:rPr/>
              <a:t>page,</a:t>
            </a:r>
            <a:r>
              <a:rPr/>
              <a:t> </a:t>
            </a:r>
            <a:r>
              <a:rPr/>
              <a:t>and</a:t>
            </a:r>
            <a:r>
              <a:rPr/>
              <a:t> </a:t>
            </a:r>
            <a:r>
              <a:rPr/>
              <a:t>the</a:t>
            </a:r>
            <a:r>
              <a:rPr/>
              <a:t> </a:t>
            </a:r>
            <a:r>
              <a:rPr/>
              <a:t>standard</a:t>
            </a:r>
            <a:r>
              <a:rPr/>
              <a:t> </a:t>
            </a:r>
            <a:r>
              <a:rPr/>
              <a:t>footer</a:t>
            </a:r>
            <a:r>
              <a:rPr/>
              <a:t> </a:t>
            </a:r>
            <a:r>
              <a:rPr/>
              <a:t>allowing</a:t>
            </a:r>
            <a:r>
              <a:rPr/>
              <a:t> </a:t>
            </a:r>
            <a:r>
              <a:rPr/>
              <a:t>unsubscription</a:t>
            </a:r>
            <a:r>
              <a:rPr/>
              <a:t> </a:t>
            </a:r>
            <a:r>
              <a:rPr/>
              <a:t>will</a:t>
            </a:r>
            <a:r>
              <a:rPr/>
              <a:t> </a:t>
            </a:r>
            <a:r>
              <a:rPr/>
              <a:t>help</a:t>
            </a:r>
            <a:r>
              <a:rPr/>
              <a:t> </a:t>
            </a:r>
            <a:r>
              <a:rPr/>
              <a:t>you</a:t>
            </a:r>
            <a:r>
              <a:rPr/>
              <a:t> </a:t>
            </a:r>
            <a:r>
              <a:rPr/>
              <a:t>avoid</a:t>
            </a:r>
            <a:r>
              <a:rPr/>
              <a:t> </a:t>
            </a:r>
            <a:r>
              <a:rPr/>
              <a:t>the</a:t>
            </a:r>
            <a:r>
              <a:rPr/>
              <a:t> </a:t>
            </a:r>
            <a:r>
              <a:rPr/>
              <a:t>perception</a:t>
            </a:r>
            <a:r>
              <a:rPr/>
              <a:t> </a:t>
            </a:r>
            <a:r>
              <a:rPr/>
              <a:t>that</a:t>
            </a:r>
            <a:r>
              <a:rPr/>
              <a:t> </a:t>
            </a:r>
            <a:r>
              <a:rPr/>
              <a:t>you</a:t>
            </a:r>
            <a:r>
              <a:rPr/>
              <a:t> </a:t>
            </a:r>
            <a:r>
              <a:rPr/>
              <a:t>are</a:t>
            </a:r>
            <a:r>
              <a:rPr/>
              <a:t> </a:t>
            </a:r>
            <a:r>
              <a:rPr/>
              <a:t>spamming</a:t>
            </a:r>
            <a:r>
              <a:rPr/>
              <a:t> </a:t>
            </a:r>
            <a:r>
              <a:rPr/>
              <a:t>people.</a:t>
            </a:r>
          </a:p>
          <a:p>
            <a:pPr lvl="0" marL="0" indent="0">
              <a:buNone/>
            </a:pPr>
          </a:p>
          <a:p>
            <a:pPr lvl="0" marL="0" indent="0">
              <a:buNone/>
            </a:pPr>
            <a:r>
              <a:rPr/>
              <a:t>There</a:t>
            </a:r>
            <a:r>
              <a:rPr/>
              <a:t> </a:t>
            </a:r>
            <a:r>
              <a:rPr/>
              <a:t>are</a:t>
            </a:r>
            <a:r>
              <a:rPr/>
              <a:t> </a:t>
            </a:r>
            <a:r>
              <a:rPr/>
              <a:t>many</a:t>
            </a:r>
            <a:r>
              <a:rPr/>
              <a:t> </a:t>
            </a:r>
            <a:r>
              <a:rPr/>
              <a:t>interesting</a:t>
            </a:r>
            <a:r>
              <a:rPr/>
              <a:t> </a:t>
            </a:r>
            <a:r>
              <a:rPr/>
              <a:t>email</a:t>
            </a:r>
            <a:r>
              <a:rPr/>
              <a:t> </a:t>
            </a:r>
            <a:r>
              <a:rPr/>
              <a:t>discussion</a:t>
            </a:r>
            <a:r>
              <a:rPr/>
              <a:t> </a:t>
            </a:r>
            <a:r>
              <a:rPr/>
              <a:t>groups,</a:t>
            </a:r>
            <a:r>
              <a:rPr/>
              <a:t> </a:t>
            </a:r>
            <a:r>
              <a:rPr/>
              <a:t>though</a:t>
            </a:r>
            <a:r>
              <a:rPr/>
              <a:t> </a:t>
            </a:r>
            <a:r>
              <a:rPr/>
              <a:t>these</a:t>
            </a:r>
            <a:r>
              <a:rPr/>
              <a:t> </a:t>
            </a:r>
            <a:r>
              <a:rPr/>
              <a:t>have</a:t>
            </a:r>
            <a:r>
              <a:rPr/>
              <a:t> </a:t>
            </a:r>
            <a:r>
              <a:rPr/>
              <a:t>to</a:t>
            </a:r>
            <a:r>
              <a:rPr/>
              <a:t> </a:t>
            </a:r>
            <a:r>
              <a:rPr/>
              <a:t>some</a:t>
            </a:r>
            <a:r>
              <a:rPr/>
              <a:t> </a:t>
            </a:r>
            <a:r>
              <a:rPr/>
              <a:t>extent</a:t>
            </a:r>
            <a:r>
              <a:rPr/>
              <a:t> </a:t>
            </a:r>
            <a:r>
              <a:rPr/>
              <a:t>been</a:t>
            </a:r>
            <a:r>
              <a:rPr/>
              <a:t> </a:t>
            </a:r>
            <a:r>
              <a:rPr/>
              <a:t>supplanted</a:t>
            </a:r>
            <a:r>
              <a:rPr/>
              <a:t> </a:t>
            </a:r>
            <a:r>
              <a:rPr/>
              <a:t>by</a:t>
            </a:r>
            <a:r>
              <a:rPr/>
              <a:t> </a:t>
            </a:r>
            <a:r>
              <a:rPr/>
              <a:t>web</a:t>
            </a:r>
            <a:r>
              <a:rPr/>
              <a:t> </a:t>
            </a:r>
            <a:r>
              <a:rPr/>
              <a:t>based</a:t>
            </a:r>
            <a:r>
              <a:rPr/>
              <a:t> </a:t>
            </a:r>
            <a:r>
              <a:rPr/>
              <a:t>discussion</a:t>
            </a:r>
            <a:r>
              <a:rPr/>
              <a:t> </a:t>
            </a:r>
            <a:r>
              <a:rPr/>
              <a:t>groups</a:t>
            </a:r>
            <a:r>
              <a:rPr/>
              <a:t> </a:t>
            </a:r>
            <a:r>
              <a:rPr/>
              <a:t>like</a:t>
            </a:r>
            <a:r>
              <a:rPr/>
              <a:t> </a:t>
            </a:r>
            <a:r>
              <a:rPr/>
              <a:t>Stack</a:t>
            </a:r>
            <a:r>
              <a:rPr/>
              <a:t> </a:t>
            </a:r>
            <a:r>
              <a:rPr/>
              <a:t>Overflow,</a:t>
            </a:r>
            <a:r>
              <a:rPr/>
              <a:t> </a:t>
            </a:r>
            <a:r>
              <a:rPr/>
              <a:t>but</a:t>
            </a:r>
            <a:r>
              <a:rPr/>
              <a:t> </a:t>
            </a:r>
            <a:r>
              <a:rPr/>
              <a:t>they</a:t>
            </a:r>
            <a:r>
              <a:rPr/>
              <a:t> </a:t>
            </a:r>
            <a:r>
              <a:rPr/>
              <a:t>still</a:t>
            </a:r>
            <a:r>
              <a:rPr/>
              <a:t> </a:t>
            </a:r>
            <a:r>
              <a:rPr/>
              <a:t>work</a:t>
            </a:r>
            <a:r>
              <a:rPr/>
              <a:t> </a:t>
            </a:r>
            <a:r>
              <a:rPr/>
              <a:t>the</a:t>
            </a:r>
            <a:r>
              <a:rPr/>
              <a:t> </a:t>
            </a:r>
            <a:r>
              <a:rPr/>
              <a:t>same</a:t>
            </a:r>
            <a:r>
              <a:rPr/>
              <a:t> </a:t>
            </a:r>
            <a:r>
              <a:rPr/>
              <a:t>way.</a:t>
            </a:r>
            <a:r>
              <a:rPr/>
              <a:t> </a:t>
            </a:r>
            <a:r>
              <a:rPr/>
              <a:t>Find</a:t>
            </a:r>
            <a:r>
              <a:rPr/>
              <a:t> </a:t>
            </a:r>
            <a:r>
              <a:rPr/>
              <a:t>a</a:t>
            </a:r>
            <a:r>
              <a:rPr/>
              <a:t> </a:t>
            </a:r>
            <a:r>
              <a:rPr/>
              <a:t>group</a:t>
            </a:r>
            <a:r>
              <a:rPr/>
              <a:t> </a:t>
            </a:r>
            <a:r>
              <a:rPr/>
              <a:t>where</a:t>
            </a:r>
            <a:r>
              <a:rPr/>
              <a:t> </a:t>
            </a:r>
            <a:r>
              <a:rPr/>
              <a:t>you</a:t>
            </a:r>
            <a:r>
              <a:rPr/>
              <a:t> </a:t>
            </a:r>
            <a:r>
              <a:rPr/>
              <a:t>can</a:t>
            </a:r>
            <a:r>
              <a:rPr/>
              <a:t> </a:t>
            </a:r>
            <a:r>
              <a:rPr/>
              <a:t>both</a:t>
            </a:r>
            <a:r>
              <a:rPr/>
              <a:t> </a:t>
            </a:r>
            <a:r>
              <a:rPr/>
              <a:t>ask</a:t>
            </a:r>
            <a:r>
              <a:rPr/>
              <a:t> </a:t>
            </a:r>
            <a:r>
              <a:rPr/>
              <a:t>and</a:t>
            </a:r>
            <a:r>
              <a:rPr/>
              <a:t> </a:t>
            </a:r>
            <a:r>
              <a:rPr/>
              <a:t>answer</a:t>
            </a:r>
            <a:r>
              <a:rPr/>
              <a:t> </a:t>
            </a:r>
            <a:r>
              <a:rPr/>
              <a:t>questions.</a:t>
            </a:r>
            <a:r>
              <a:rPr/>
              <a:t> </a:t>
            </a:r>
            <a:r>
              <a:rPr/>
              <a:t>A</a:t>
            </a:r>
            <a:r>
              <a:rPr/>
              <a:t> </a:t>
            </a:r>
            <a:r>
              <a:rPr/>
              <a:t>group</a:t>
            </a:r>
            <a:r>
              <a:rPr/>
              <a:t> </a:t>
            </a:r>
            <a:r>
              <a:rPr/>
              <a:t>where</a:t>
            </a:r>
            <a:r>
              <a:rPr/>
              <a:t> </a:t>
            </a:r>
            <a:r>
              <a:rPr/>
              <a:t>you</a:t>
            </a:r>
            <a:r>
              <a:rPr/>
              <a:t> </a:t>
            </a:r>
            <a:r>
              <a:rPr/>
              <a:t>only</a:t>
            </a:r>
            <a:r>
              <a:rPr/>
              <a:t> </a:t>
            </a:r>
            <a:r>
              <a:rPr/>
              <a:t>ask</a:t>
            </a:r>
            <a:r>
              <a:rPr/>
              <a:t> </a:t>
            </a:r>
            <a:r>
              <a:rPr/>
              <a:t>questions</a:t>
            </a:r>
            <a:r>
              <a:rPr/>
              <a:t> </a:t>
            </a:r>
            <a:r>
              <a:rPr/>
              <a:t>won’t</a:t>
            </a:r>
            <a:r>
              <a:rPr/>
              <a:t> </a:t>
            </a:r>
            <a:r>
              <a:rPr/>
              <a:t>help</a:t>
            </a:r>
            <a:r>
              <a:rPr/>
              <a:t> </a:t>
            </a:r>
            <a:r>
              <a:rPr/>
              <a:t>you</a:t>
            </a:r>
            <a:r>
              <a:rPr/>
              <a:t> </a:t>
            </a:r>
            <a:r>
              <a:rPr/>
              <a:t>establish</a:t>
            </a:r>
            <a:r>
              <a:rPr/>
              <a:t> </a:t>
            </a:r>
            <a:r>
              <a:rPr/>
              <a:t>your</a:t>
            </a:r>
            <a:r>
              <a:rPr/>
              <a:t> </a:t>
            </a:r>
            <a:r>
              <a:rPr/>
              <a:t>authority.</a:t>
            </a:r>
            <a:r>
              <a:rPr/>
              <a:t> </a:t>
            </a:r>
            <a:r>
              <a:rPr/>
              <a:t>A</a:t>
            </a:r>
            <a:r>
              <a:rPr/>
              <a:t> </a:t>
            </a:r>
            <a:r>
              <a:rPr/>
              <a:t>group</a:t>
            </a:r>
            <a:r>
              <a:rPr/>
              <a:t> </a:t>
            </a:r>
            <a:r>
              <a:rPr/>
              <a:t>where</a:t>
            </a:r>
            <a:r>
              <a:rPr/>
              <a:t> </a:t>
            </a:r>
            <a:r>
              <a:rPr/>
              <a:t>you</a:t>
            </a:r>
            <a:r>
              <a:rPr/>
              <a:t> </a:t>
            </a:r>
            <a:r>
              <a:rPr/>
              <a:t>only</a:t>
            </a:r>
            <a:r>
              <a:rPr/>
              <a:t> </a:t>
            </a:r>
            <a:r>
              <a:rPr/>
              <a:t>answer</a:t>
            </a:r>
            <a:r>
              <a:rPr/>
              <a:t> </a:t>
            </a:r>
            <a:r>
              <a:rPr/>
              <a:t>questions</a:t>
            </a:r>
            <a:r>
              <a:rPr/>
              <a:t> </a:t>
            </a:r>
            <a:r>
              <a:rPr/>
              <a:t>will</a:t>
            </a:r>
            <a:r>
              <a:rPr/>
              <a:t> </a:t>
            </a:r>
            <a:r>
              <a:rPr/>
              <a:t>seem</a:t>
            </a:r>
            <a:r>
              <a:rPr/>
              <a:t> </a:t>
            </a:r>
            <a:r>
              <a:rPr/>
              <a:t>tedious</a:t>
            </a:r>
            <a:r>
              <a:rPr/>
              <a:t> </a:t>
            </a:r>
            <a:r>
              <a:rPr/>
              <a:t>after</a:t>
            </a:r>
            <a:r>
              <a:rPr/>
              <a:t> </a:t>
            </a:r>
            <a:r>
              <a:rPr/>
              <a:t>a</a:t>
            </a:r>
            <a:r>
              <a:rPr/>
              <a:t> </a:t>
            </a:r>
            <a:r>
              <a:rPr/>
              <a:t>while.</a:t>
            </a:r>
            <a:r>
              <a:rPr/>
              <a:t> </a:t>
            </a:r>
            <a:r>
              <a:rPr/>
              <a:t>Rule</a:t>
            </a:r>
            <a:r>
              <a:rPr/>
              <a:t> </a:t>
            </a:r>
            <a:r>
              <a:rPr/>
              <a:t>of</a:t>
            </a:r>
            <a:r>
              <a:rPr/>
              <a:t> </a:t>
            </a:r>
            <a:r>
              <a:rPr/>
              <a:t>thumb:</a:t>
            </a:r>
            <a:r>
              <a:rPr/>
              <a:t> </a:t>
            </a:r>
            <a:r>
              <a:rPr/>
              <a:t>answer</a:t>
            </a:r>
            <a:r>
              <a:rPr/>
              <a:t> </a:t>
            </a:r>
            <a:r>
              <a:rPr/>
              <a:t>four</a:t>
            </a:r>
            <a:r>
              <a:rPr/>
              <a:t> </a:t>
            </a:r>
            <a:r>
              <a:rPr/>
              <a:t>questions</a:t>
            </a:r>
            <a:r>
              <a:rPr/>
              <a:t> </a:t>
            </a:r>
            <a:r>
              <a:rPr/>
              <a:t>for</a:t>
            </a:r>
            <a:r>
              <a:rPr/>
              <a:t> </a:t>
            </a:r>
            <a:r>
              <a:rPr/>
              <a:t>every</a:t>
            </a:r>
            <a:r>
              <a:rPr/>
              <a:t> </a:t>
            </a:r>
            <a:r>
              <a:rPr/>
              <a:t>one</a:t>
            </a:r>
            <a:r>
              <a:rPr/>
              <a:t> </a:t>
            </a:r>
            <a:r>
              <a:rPr/>
              <a:t>question</a:t>
            </a:r>
            <a:r>
              <a:rPr/>
              <a:t> </a:t>
            </a:r>
            <a:r>
              <a:rPr/>
              <a:t>that</a:t>
            </a:r>
            <a:r>
              <a:rPr/>
              <a:t> </a:t>
            </a:r>
            <a:r>
              <a:rPr/>
              <a:t>you</a:t>
            </a:r>
            <a:r>
              <a:rPr/>
              <a:t> </a:t>
            </a:r>
            <a:r>
              <a:rPr/>
              <a:t>pose.</a:t>
            </a:r>
          </a:p>
          <a:p>
            <a:pPr lvl="0" marL="0" indent="0">
              <a:buNone/>
            </a:pPr>
          </a:p>
          <a:p>
            <a:pPr lvl="0" marL="0" indent="0">
              <a:buNone/>
            </a:pPr>
            <a:r>
              <a:rPr/>
              <a:t>A</a:t>
            </a:r>
            <a:r>
              <a:rPr/>
              <a:t> </a:t>
            </a:r>
            <a:r>
              <a:rPr/>
              <a:t>static</a:t>
            </a:r>
            <a:r>
              <a:rPr/>
              <a:t> </a:t>
            </a:r>
            <a:r>
              <a:rPr/>
              <a:t>website</a:t>
            </a:r>
            <a:r>
              <a:rPr/>
              <a:t> </a:t>
            </a:r>
            <a:r>
              <a:rPr/>
              <a:t>is</a:t>
            </a:r>
            <a:r>
              <a:rPr/>
              <a:t> </a:t>
            </a:r>
            <a:r>
              <a:rPr/>
              <a:t>also</a:t>
            </a:r>
            <a:r>
              <a:rPr/>
              <a:t> </a:t>
            </a:r>
            <a:r>
              <a:rPr/>
              <a:t>very</a:t>
            </a:r>
            <a:r>
              <a:rPr/>
              <a:t> </a:t>
            </a:r>
            <a:r>
              <a:rPr/>
              <a:t>helpful.</a:t>
            </a:r>
            <a:r>
              <a:rPr/>
              <a:t> </a:t>
            </a:r>
            <a:r>
              <a:rPr/>
              <a:t>It</a:t>
            </a:r>
            <a:r>
              <a:rPr/>
              <a:t> </a:t>
            </a:r>
            <a:r>
              <a:rPr/>
              <a:t>can</a:t>
            </a:r>
            <a:r>
              <a:rPr/>
              <a:t> </a:t>
            </a:r>
            <a:r>
              <a:rPr/>
              <a:t>be</a:t>
            </a:r>
            <a:r>
              <a:rPr/>
              <a:t> </a:t>
            </a:r>
            <a:r>
              <a:rPr/>
              <a:t>as</a:t>
            </a:r>
            <a:r>
              <a:rPr/>
              <a:t> </a:t>
            </a:r>
            <a:r>
              <a:rPr/>
              <a:t>simple</a:t>
            </a:r>
            <a:r>
              <a:rPr/>
              <a:t> </a:t>
            </a:r>
            <a:r>
              <a:rPr/>
              <a:t>as</a:t>
            </a:r>
            <a:r>
              <a:rPr/>
              <a:t> </a:t>
            </a:r>
            <a:r>
              <a:rPr/>
              <a:t>a</a:t>
            </a:r>
            <a:r>
              <a:rPr/>
              <a:t> </a:t>
            </a:r>
            <a:r>
              <a:rPr/>
              <a:t>single</a:t>
            </a:r>
            <a:r>
              <a:rPr/>
              <a:t> </a:t>
            </a:r>
            <a:r>
              <a:rPr/>
              <a:t>page</a:t>
            </a:r>
            <a:r>
              <a:rPr/>
              <a:t> </a:t>
            </a:r>
            <a:r>
              <a:rPr/>
              <a:t>with</a:t>
            </a:r>
            <a:r>
              <a:rPr/>
              <a:t> </a:t>
            </a:r>
            <a:r>
              <a:rPr/>
              <a:t>contact</a:t>
            </a:r>
            <a:r>
              <a:rPr/>
              <a:t> </a:t>
            </a:r>
            <a:r>
              <a:rPr/>
              <a:t>information.</a:t>
            </a:r>
            <a:r>
              <a:rPr/>
              <a:t> </a:t>
            </a:r>
            <a:r>
              <a:rPr/>
              <a:t>Think</a:t>
            </a:r>
            <a:r>
              <a:rPr/>
              <a:t> </a:t>
            </a:r>
            <a:r>
              <a:rPr/>
              <a:t>of</a:t>
            </a:r>
            <a:r>
              <a:rPr/>
              <a:t> </a:t>
            </a:r>
            <a:r>
              <a:rPr/>
              <a:t>it</a:t>
            </a:r>
            <a:r>
              <a:rPr/>
              <a:t> </a:t>
            </a:r>
            <a:r>
              <a:rPr/>
              <a:t>as</a:t>
            </a:r>
            <a:r>
              <a:rPr/>
              <a:t> </a:t>
            </a:r>
            <a:r>
              <a:rPr/>
              <a:t>an</a:t>
            </a:r>
            <a:r>
              <a:rPr/>
              <a:t> </a:t>
            </a:r>
            <a:r>
              <a:rPr/>
              <a:t>electronic</a:t>
            </a:r>
            <a:r>
              <a:rPr/>
              <a:t> </a:t>
            </a:r>
            <a:r>
              <a:rPr/>
              <a:t>version</a:t>
            </a:r>
            <a:r>
              <a:rPr/>
              <a:t> </a:t>
            </a:r>
            <a:r>
              <a:rPr/>
              <a:t>of</a:t>
            </a:r>
            <a:r>
              <a:rPr/>
              <a:t> </a:t>
            </a:r>
            <a:r>
              <a:rPr/>
              <a:t>your</a:t>
            </a:r>
            <a:r>
              <a:rPr/>
              <a:t> </a:t>
            </a:r>
            <a:r>
              <a:rPr/>
              <a:t>business</a:t>
            </a:r>
            <a:r>
              <a:rPr/>
              <a:t> </a:t>
            </a:r>
            <a:r>
              <a:rPr/>
              <a:t>card.</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you’re</a:t>
            </a:r>
            <a:r>
              <a:rPr/>
              <a:t> </a:t>
            </a:r>
            <a:r>
              <a:rPr/>
              <a:t>confused</a:t>
            </a:r>
            <a:r>
              <a:rPr/>
              <a:t> </a:t>
            </a:r>
            <a:r>
              <a:rPr/>
              <a:t>by</a:t>
            </a:r>
            <a:r>
              <a:rPr/>
              <a:t> </a:t>
            </a:r>
            <a:r>
              <a:rPr/>
              <a:t>Web</a:t>
            </a:r>
            <a:r>
              <a:rPr/>
              <a:t> </a:t>
            </a:r>
            <a:r>
              <a:rPr/>
              <a:t>2.0,</a:t>
            </a:r>
            <a:r>
              <a:rPr/>
              <a:t> </a:t>
            </a:r>
            <a:r>
              <a:rPr/>
              <a:t>I</a:t>
            </a:r>
            <a:r>
              <a:rPr/>
              <a:t> </a:t>
            </a:r>
            <a:r>
              <a:rPr/>
              <a:t>am</a:t>
            </a:r>
            <a:r>
              <a:rPr/>
              <a:t> </a:t>
            </a:r>
            <a:r>
              <a:rPr/>
              <a:t>too.</a:t>
            </a:r>
            <a:r>
              <a:rPr/>
              <a:t> </a:t>
            </a:r>
            <a:r>
              <a:rPr/>
              <a:t>It</a:t>
            </a:r>
            <a:r>
              <a:rPr/>
              <a:t> </a:t>
            </a:r>
            <a:r>
              <a:rPr/>
              <a:t>is</a:t>
            </a:r>
            <a:r>
              <a:rPr/>
              <a:t> </a:t>
            </a:r>
            <a:r>
              <a:rPr/>
              <a:t>a</a:t>
            </a:r>
            <a:r>
              <a:rPr/>
              <a:t> </a:t>
            </a:r>
            <a:r>
              <a:rPr/>
              <a:t>hectic</a:t>
            </a:r>
            <a:r>
              <a:rPr/>
              <a:t> </a:t>
            </a:r>
            <a:r>
              <a:rPr/>
              <a:t>game</a:t>
            </a:r>
            <a:r>
              <a:rPr/>
              <a:t> </a:t>
            </a:r>
            <a:r>
              <a:rPr/>
              <a:t>of</a:t>
            </a:r>
            <a:r>
              <a:rPr/>
              <a:t> </a:t>
            </a:r>
            <a:r>
              <a:rPr/>
              <a:t>musical</a:t>
            </a:r>
            <a:r>
              <a:rPr/>
              <a:t> </a:t>
            </a:r>
            <a:r>
              <a:rPr/>
              <a:t>chairs</a:t>
            </a:r>
            <a:r>
              <a:rPr/>
              <a:t> </a:t>
            </a:r>
            <a:r>
              <a:rPr/>
              <a:t>(is</a:t>
            </a:r>
            <a:r>
              <a:rPr/>
              <a:t> </a:t>
            </a:r>
            <a:r>
              <a:rPr/>
              <a:t>Google+</a:t>
            </a:r>
            <a:r>
              <a:rPr/>
              <a:t> </a:t>
            </a:r>
            <a:r>
              <a:rPr/>
              <a:t>going</a:t>
            </a:r>
            <a:r>
              <a:rPr/>
              <a:t> </a:t>
            </a:r>
            <a:r>
              <a:rPr/>
              <a:t>to</a:t>
            </a:r>
            <a:r>
              <a:rPr/>
              <a:t> </a:t>
            </a:r>
            <a:r>
              <a:rPr/>
              <a:t>replace</a:t>
            </a:r>
            <a:r>
              <a:rPr/>
              <a:t> </a:t>
            </a:r>
            <a:r>
              <a:rPr/>
              <a:t>Facebook?)</a:t>
            </a:r>
            <a:r>
              <a:rPr/>
              <a:t> </a:t>
            </a:r>
            <a:r>
              <a:rPr/>
              <a:t>and</a:t>
            </a:r>
            <a:r>
              <a:rPr/>
              <a:t> </a:t>
            </a:r>
            <a:r>
              <a:rPr/>
              <a:t>every</a:t>
            </a:r>
            <a:r>
              <a:rPr/>
              <a:t> </a:t>
            </a:r>
            <a:r>
              <a:rPr/>
              <a:t>new</a:t>
            </a:r>
            <a:r>
              <a:rPr/>
              <a:t> </a:t>
            </a:r>
            <a:r>
              <a:rPr/>
              <a:t>Web</a:t>
            </a:r>
            <a:r>
              <a:rPr/>
              <a:t> </a:t>
            </a:r>
            <a:r>
              <a:rPr/>
              <a:t>2.0</a:t>
            </a:r>
            <a:r>
              <a:rPr/>
              <a:t> </a:t>
            </a:r>
            <a:r>
              <a:rPr/>
              <a:t>tool</a:t>
            </a:r>
            <a:r>
              <a:rPr/>
              <a:t> </a:t>
            </a:r>
            <a:r>
              <a:rPr/>
              <a:t>touts</a:t>
            </a:r>
            <a:r>
              <a:rPr/>
              <a:t> </a:t>
            </a:r>
            <a:r>
              <a:rPr/>
              <a:t>its</a:t>
            </a:r>
            <a:r>
              <a:rPr/>
              <a:t> </a:t>
            </a:r>
            <a:r>
              <a:rPr/>
              <a:t>special</a:t>
            </a:r>
            <a:r>
              <a:rPr/>
              <a:t> </a:t>
            </a:r>
            <a:r>
              <a:rPr/>
              <a:t>unique</a:t>
            </a:r>
            <a:r>
              <a:rPr/>
              <a:t> </a:t>
            </a:r>
            <a:r>
              <a:rPr/>
              <a:t>features.</a:t>
            </a:r>
            <a:r>
              <a:rPr/>
              <a:t> </a:t>
            </a:r>
            <a:r>
              <a:rPr/>
              <a:t>In</a:t>
            </a:r>
            <a:r>
              <a:rPr/>
              <a:t> </a:t>
            </a:r>
            <a:r>
              <a:rPr/>
              <a:t>essence,</a:t>
            </a:r>
            <a:r>
              <a:rPr/>
              <a:t> </a:t>
            </a:r>
            <a:r>
              <a:rPr/>
              <a:t>Web</a:t>
            </a:r>
            <a:r>
              <a:rPr/>
              <a:t> </a:t>
            </a:r>
            <a:r>
              <a:rPr/>
              <a:t>2.0</a:t>
            </a:r>
            <a:r>
              <a:rPr/>
              <a:t> </a:t>
            </a:r>
            <a:r>
              <a:rPr/>
              <a:t>refers</a:t>
            </a:r>
            <a:r>
              <a:rPr/>
              <a:t> </a:t>
            </a:r>
            <a:r>
              <a:rPr/>
              <a:t>to</a:t>
            </a:r>
            <a:r>
              <a:rPr/>
              <a:t> </a:t>
            </a:r>
            <a:r>
              <a:rPr/>
              <a:t>a</a:t>
            </a:r>
            <a:r>
              <a:rPr/>
              <a:t> </a:t>
            </a:r>
            <a:r>
              <a:rPr/>
              <a:t>class</a:t>
            </a:r>
            <a:r>
              <a:rPr/>
              <a:t> </a:t>
            </a:r>
            <a:r>
              <a:rPr/>
              <a:t>of</a:t>
            </a:r>
            <a:r>
              <a:rPr/>
              <a:t> </a:t>
            </a:r>
            <a:r>
              <a:rPr/>
              <a:t>new</a:t>
            </a:r>
            <a:r>
              <a:rPr/>
              <a:t> </a:t>
            </a:r>
            <a:r>
              <a:rPr/>
              <a:t>tools</a:t>
            </a:r>
            <a:r>
              <a:rPr/>
              <a:t> </a:t>
            </a:r>
            <a:r>
              <a:rPr/>
              <a:t>for</a:t>
            </a:r>
            <a:r>
              <a:rPr/>
              <a:t> </a:t>
            </a:r>
            <a:r>
              <a:rPr/>
              <a:t>creating</a:t>
            </a:r>
            <a:r>
              <a:rPr/>
              <a:t> </a:t>
            </a:r>
            <a:r>
              <a:rPr/>
              <a:t>and</a:t>
            </a:r>
            <a:r>
              <a:rPr/>
              <a:t> </a:t>
            </a:r>
            <a:r>
              <a:rPr/>
              <a:t>sharing</a:t>
            </a:r>
            <a:r>
              <a:rPr/>
              <a:t> </a:t>
            </a:r>
            <a:r>
              <a:rPr/>
              <a:t>information</a:t>
            </a:r>
            <a:r>
              <a:rPr/>
              <a:t> </a:t>
            </a:r>
            <a:r>
              <a:rPr/>
              <a:t>on</a:t>
            </a:r>
            <a:r>
              <a:rPr/>
              <a:t> </a:t>
            </a:r>
            <a:r>
              <a:rPr/>
              <a:t>the</a:t>
            </a:r>
            <a:r>
              <a:rPr/>
              <a:t> </a:t>
            </a:r>
            <a:r>
              <a:rPr/>
              <a:t>Internet.</a:t>
            </a:r>
            <a:r>
              <a:rPr/>
              <a:t> </a:t>
            </a:r>
            <a:r>
              <a:rPr/>
              <a:t>Web</a:t>
            </a:r>
            <a:r>
              <a:rPr/>
              <a:t> </a:t>
            </a:r>
            <a:r>
              <a:rPr/>
              <a:t>2.0</a:t>
            </a:r>
            <a:r>
              <a:rPr/>
              <a:t> </a:t>
            </a:r>
            <a:r>
              <a:rPr/>
              <a:t>offers</a:t>
            </a:r>
            <a:r>
              <a:rPr/>
              <a:t> </a:t>
            </a:r>
            <a:r>
              <a:rPr/>
              <a:t>relative</a:t>
            </a:r>
            <a:r>
              <a:rPr/>
              <a:t> </a:t>
            </a:r>
            <a:r>
              <a:rPr/>
              <a:t>ease</a:t>
            </a:r>
            <a:r>
              <a:rPr/>
              <a:t> </a:t>
            </a:r>
            <a:r>
              <a:rPr/>
              <a:t>in</a:t>
            </a:r>
            <a:r>
              <a:rPr/>
              <a:t> </a:t>
            </a:r>
            <a:r>
              <a:rPr/>
              <a:t>creating</a:t>
            </a:r>
            <a:r>
              <a:rPr/>
              <a:t> </a:t>
            </a:r>
            <a:r>
              <a:rPr/>
              <a:t>and</a:t>
            </a:r>
            <a:r>
              <a:rPr/>
              <a:t> </a:t>
            </a:r>
            <a:r>
              <a:rPr/>
              <a:t>publishing</a:t>
            </a:r>
            <a:r>
              <a:rPr/>
              <a:t> </a:t>
            </a:r>
            <a:r>
              <a:rPr/>
              <a:t>information.</a:t>
            </a:r>
            <a:r>
              <a:rPr/>
              <a:t> </a:t>
            </a:r>
            <a:r>
              <a:rPr/>
              <a:t>Web</a:t>
            </a:r>
            <a:r>
              <a:rPr/>
              <a:t> </a:t>
            </a:r>
            <a:r>
              <a:rPr/>
              <a:t>2.0</a:t>
            </a:r>
            <a:r>
              <a:rPr/>
              <a:t> </a:t>
            </a:r>
            <a:r>
              <a:rPr/>
              <a:t>also</a:t>
            </a:r>
            <a:r>
              <a:rPr/>
              <a:t> </a:t>
            </a:r>
            <a:r>
              <a:rPr/>
              <a:t>makes</a:t>
            </a:r>
            <a:r>
              <a:rPr/>
              <a:t> </a:t>
            </a:r>
            <a:r>
              <a:rPr/>
              <a:t>it</a:t>
            </a:r>
            <a:r>
              <a:rPr/>
              <a:t> </a:t>
            </a:r>
            <a:r>
              <a:rPr/>
              <a:t>easy</a:t>
            </a:r>
            <a:r>
              <a:rPr/>
              <a:t> </a:t>
            </a:r>
            <a:r>
              <a:rPr/>
              <a:t>for</a:t>
            </a:r>
            <a:r>
              <a:rPr/>
              <a:t> </a:t>
            </a:r>
            <a:r>
              <a:rPr/>
              <a:t>others</a:t>
            </a:r>
            <a:r>
              <a:rPr/>
              <a:t> </a:t>
            </a:r>
            <a:r>
              <a:rPr/>
              <a:t>to</a:t>
            </a:r>
            <a:r>
              <a:rPr/>
              <a:t> </a:t>
            </a:r>
            <a:r>
              <a:rPr/>
              <a:t>comment</a:t>
            </a:r>
            <a:r>
              <a:rPr/>
              <a:t> </a:t>
            </a:r>
            <a:r>
              <a:rPr/>
              <a:t>on</a:t>
            </a:r>
            <a:r>
              <a:rPr/>
              <a:t> </a:t>
            </a:r>
            <a:r>
              <a:rPr/>
              <a:t>and</a:t>
            </a:r>
            <a:r>
              <a:rPr/>
              <a:t> </a:t>
            </a:r>
            <a:r>
              <a:rPr/>
              <a:t>enhance</a:t>
            </a:r>
            <a:r>
              <a:rPr/>
              <a:t> </a:t>
            </a:r>
            <a:r>
              <a:rPr/>
              <a:t>the</a:t>
            </a:r>
            <a:r>
              <a:rPr/>
              <a:t> </a:t>
            </a:r>
            <a:r>
              <a:rPr/>
              <a:t>material</a:t>
            </a:r>
            <a:r>
              <a:rPr/>
              <a:t> </a:t>
            </a:r>
            <a:r>
              <a:rPr/>
              <a:t>that</a:t>
            </a:r>
            <a:r>
              <a:rPr/>
              <a:t> </a:t>
            </a:r>
            <a:r>
              <a:rPr/>
              <a:t>you</a:t>
            </a:r>
            <a:r>
              <a:rPr/>
              <a:t> </a:t>
            </a:r>
            <a:r>
              <a:rPr/>
              <a:t>publish.</a:t>
            </a:r>
          </a:p>
          <a:p>
            <a:pPr lvl="0" marL="0" indent="0">
              <a:buNone/>
            </a:pPr>
          </a:p>
          <a:p>
            <a:pPr lvl="0" marL="0" indent="0">
              <a:buNone/>
            </a:pPr>
            <a:r>
              <a:rPr/>
              <a:t>Around</a:t>
            </a:r>
            <a:r>
              <a:rPr/>
              <a:t> </a:t>
            </a:r>
            <a:r>
              <a:rPr/>
              <a:t>the</a:t>
            </a:r>
            <a:r>
              <a:rPr/>
              <a:t> </a:t>
            </a:r>
            <a:r>
              <a:rPr/>
              <a:t>turn</a:t>
            </a:r>
            <a:r>
              <a:rPr/>
              <a:t> </a:t>
            </a:r>
            <a:r>
              <a:rPr/>
              <a:t>of</a:t>
            </a:r>
            <a:r>
              <a:rPr/>
              <a:t> </a:t>
            </a:r>
            <a:r>
              <a:rPr/>
              <a:t>the</a:t>
            </a:r>
            <a:r>
              <a:rPr/>
              <a:t> </a:t>
            </a:r>
            <a:r>
              <a:rPr/>
              <a:t>century,</a:t>
            </a:r>
            <a:r>
              <a:rPr/>
              <a:t> </a:t>
            </a:r>
            <a:r>
              <a:rPr/>
              <a:t>the</a:t>
            </a:r>
            <a:r>
              <a:rPr/>
              <a:t> </a:t>
            </a:r>
            <a:r>
              <a:rPr/>
              <a:t>Internet</a:t>
            </a:r>
            <a:r>
              <a:rPr/>
              <a:t> </a:t>
            </a:r>
            <a:r>
              <a:rPr/>
              <a:t>got</a:t>
            </a:r>
            <a:r>
              <a:rPr/>
              <a:t> </a:t>
            </a:r>
            <a:r>
              <a:rPr/>
              <a:t>a</a:t>
            </a:r>
            <a:r>
              <a:rPr/>
              <a:t> </a:t>
            </a:r>
            <a:r>
              <a:rPr/>
              <a:t>lot</a:t>
            </a:r>
            <a:r>
              <a:rPr/>
              <a:t> </a:t>
            </a:r>
            <a:r>
              <a:rPr/>
              <a:t>more</a:t>
            </a:r>
            <a:r>
              <a:rPr/>
              <a:t> </a:t>
            </a:r>
            <a:r>
              <a:rPr/>
              <a:t>interactive,</a:t>
            </a:r>
            <a:r>
              <a:rPr/>
              <a:t> </a:t>
            </a:r>
            <a:r>
              <a:rPr/>
              <a:t>and</a:t>
            </a:r>
            <a:r>
              <a:rPr/>
              <a:t> </a:t>
            </a:r>
            <a:r>
              <a:rPr/>
              <a:t>you</a:t>
            </a:r>
            <a:r>
              <a:rPr/>
              <a:t> </a:t>
            </a:r>
            <a:r>
              <a:rPr/>
              <a:t>will</a:t>
            </a:r>
            <a:r>
              <a:rPr/>
              <a:t> </a:t>
            </a:r>
            <a:r>
              <a:rPr/>
              <a:t>find</a:t>
            </a:r>
            <a:r>
              <a:rPr/>
              <a:t> </a:t>
            </a:r>
            <a:r>
              <a:rPr/>
              <a:t>communities</a:t>
            </a:r>
            <a:r>
              <a:rPr/>
              <a:t> </a:t>
            </a:r>
            <a:r>
              <a:rPr/>
              <a:t>that</a:t>
            </a:r>
            <a:r>
              <a:rPr/>
              <a:t> </a:t>
            </a:r>
            <a:r>
              <a:rPr/>
              <a:t>develop</a:t>
            </a:r>
            <a:r>
              <a:rPr/>
              <a:t> </a:t>
            </a:r>
            <a:r>
              <a:rPr/>
              <a:t>content</a:t>
            </a:r>
            <a:r>
              <a:rPr/>
              <a:t> </a:t>
            </a:r>
            <a:r>
              <a:rPr/>
              <a:t>collectively</a:t>
            </a:r>
            <a:r>
              <a:rPr/>
              <a:t> </a:t>
            </a:r>
            <a:r>
              <a:rPr/>
              <a:t>rather</a:t>
            </a:r>
            <a:r>
              <a:rPr/>
              <a:t> </a:t>
            </a:r>
            <a:r>
              <a:rPr/>
              <a:t>than</a:t>
            </a:r>
            <a:r>
              <a:rPr/>
              <a:t> </a:t>
            </a:r>
            <a:r>
              <a:rPr/>
              <a:t>a</a:t>
            </a:r>
            <a:r>
              <a:rPr/>
              <a:t> </a:t>
            </a:r>
            <a:r>
              <a:rPr/>
              <a:t>solo</a:t>
            </a:r>
            <a:r>
              <a:rPr/>
              <a:t> </a:t>
            </a:r>
            <a:r>
              <a:rPr/>
              <a:t>author</a:t>
            </a:r>
            <a:r>
              <a:rPr/>
              <a:t> </a:t>
            </a:r>
            <a:r>
              <a:rPr/>
              <a:t>putting</a:t>
            </a:r>
            <a:r>
              <a:rPr/>
              <a:t> </a:t>
            </a:r>
            <a:r>
              <a:rPr/>
              <a:t>up</a:t>
            </a:r>
            <a:r>
              <a:rPr/>
              <a:t> </a:t>
            </a:r>
            <a:r>
              <a:rPr/>
              <a:t>a</a:t>
            </a:r>
            <a:r>
              <a:rPr/>
              <a:t> </a:t>
            </a:r>
            <a:r>
              <a:rPr/>
              <a:t>series</a:t>
            </a:r>
            <a:r>
              <a:rPr/>
              <a:t> </a:t>
            </a:r>
            <a:r>
              <a:rPr/>
              <a:t>of</a:t>
            </a:r>
            <a:r>
              <a:rPr/>
              <a:t> </a:t>
            </a:r>
            <a:r>
              <a:rPr/>
              <a:t>articles.</a:t>
            </a:r>
          </a:p>
          <a:p>
            <a:pPr lvl="0" marL="0" indent="0">
              <a:buNone/>
            </a:pPr>
          </a:p>
          <a:p>
            <a:pPr lvl="0" marL="0" indent="0">
              <a:buNone/>
            </a:pPr>
            <a:r>
              <a:rPr/>
              <a:t>These</a:t>
            </a:r>
            <a:r>
              <a:rPr/>
              <a:t> </a:t>
            </a:r>
            <a:r>
              <a:rPr/>
              <a:t>new</a:t>
            </a:r>
            <a:r>
              <a:rPr/>
              <a:t> </a:t>
            </a:r>
            <a:r>
              <a:rPr/>
              <a:t>approaches</a:t>
            </a:r>
            <a:r>
              <a:rPr/>
              <a:t> </a:t>
            </a:r>
            <a:r>
              <a:rPr/>
              <a:t>offer</a:t>
            </a:r>
            <a:r>
              <a:rPr/>
              <a:t> </a:t>
            </a:r>
            <a:r>
              <a:rPr/>
              <a:t>a</a:t>
            </a:r>
            <a:r>
              <a:rPr/>
              <a:t> </a:t>
            </a:r>
            <a:r>
              <a:rPr/>
              <a:t>sense</a:t>
            </a:r>
            <a:r>
              <a:rPr/>
              <a:t> </a:t>
            </a:r>
            <a:r>
              <a:rPr/>
              <a:t>of</a:t>
            </a:r>
            <a:r>
              <a:rPr/>
              <a:t> </a:t>
            </a:r>
            <a:r>
              <a:rPr/>
              <a:t>immediacy,</a:t>
            </a:r>
            <a:r>
              <a:rPr/>
              <a:t> </a:t>
            </a:r>
            <a:r>
              <a:rPr/>
              <a:t>but</a:t>
            </a:r>
            <a:r>
              <a:rPr/>
              <a:t> </a:t>
            </a:r>
            <a:r>
              <a:rPr/>
              <a:t>I</a:t>
            </a:r>
            <a:r>
              <a:rPr/>
              <a:t> </a:t>
            </a:r>
            <a:r>
              <a:rPr/>
              <a:t>find</a:t>
            </a:r>
            <a:r>
              <a:rPr/>
              <a:t> </a:t>
            </a:r>
            <a:r>
              <a:rPr/>
              <a:t>that</a:t>
            </a:r>
            <a:r>
              <a:rPr/>
              <a:t> </a:t>
            </a:r>
            <a:r>
              <a:rPr/>
              <a:t>they,</a:t>
            </a:r>
            <a:r>
              <a:rPr/>
              <a:t> </a:t>
            </a:r>
            <a:r>
              <a:rPr/>
              <a:t>at</a:t>
            </a:r>
            <a:r>
              <a:rPr/>
              <a:t> </a:t>
            </a:r>
            <a:r>
              <a:rPr/>
              <a:t>the</a:t>
            </a:r>
            <a:r>
              <a:rPr/>
              <a:t> </a:t>
            </a:r>
            <a:r>
              <a:rPr/>
              <a:t>same</a:t>
            </a:r>
            <a:r>
              <a:rPr/>
              <a:t> </a:t>
            </a:r>
            <a:r>
              <a:rPr/>
              <a:t>time,</a:t>
            </a:r>
            <a:r>
              <a:rPr/>
              <a:t> </a:t>
            </a:r>
            <a:r>
              <a:rPr/>
              <a:t>offer</a:t>
            </a:r>
            <a:r>
              <a:rPr/>
              <a:t> </a:t>
            </a:r>
            <a:r>
              <a:rPr/>
              <a:t>a</a:t>
            </a:r>
            <a:r>
              <a:rPr/>
              <a:t> </a:t>
            </a:r>
            <a:r>
              <a:rPr/>
              <a:t>lack</a:t>
            </a:r>
            <a:r>
              <a:rPr/>
              <a:t> </a:t>
            </a:r>
            <a:r>
              <a:rPr/>
              <a:t>of</a:t>
            </a:r>
            <a:r>
              <a:rPr/>
              <a:t> </a:t>
            </a:r>
            <a:r>
              <a:rPr/>
              <a:t>permanence.</a:t>
            </a:r>
            <a:r>
              <a:rPr/>
              <a:t> </a:t>
            </a:r>
            <a:r>
              <a:rPr/>
              <a:t>But</a:t>
            </a:r>
            <a:r>
              <a:rPr/>
              <a:t> </a:t>
            </a:r>
            <a:r>
              <a:rPr/>
              <a:t>lots</a:t>
            </a:r>
            <a:r>
              <a:rPr/>
              <a:t> </a:t>
            </a:r>
            <a:r>
              <a:rPr/>
              <a:t>of</a:t>
            </a:r>
            <a:r>
              <a:rPr/>
              <a:t> </a:t>
            </a:r>
            <a:r>
              <a:rPr/>
              <a:t>people</a:t>
            </a:r>
            <a:r>
              <a:rPr/>
              <a:t> </a:t>
            </a:r>
            <a:r>
              <a:rPr/>
              <a:t>have</a:t>
            </a:r>
            <a:r>
              <a:rPr/>
              <a:t> </a:t>
            </a:r>
            <a:r>
              <a:rPr/>
              <a:t>gotten</a:t>
            </a:r>
            <a:r>
              <a:rPr/>
              <a:t> </a:t>
            </a:r>
            <a:r>
              <a:rPr/>
              <a:t>good</a:t>
            </a:r>
            <a:r>
              <a:rPr/>
              <a:t> </a:t>
            </a:r>
            <a:r>
              <a:rPr/>
              <a:t>mileage</a:t>
            </a:r>
            <a:r>
              <a:rPr/>
              <a:t> </a:t>
            </a:r>
            <a:r>
              <a:rPr/>
              <a:t>out</a:t>
            </a:r>
            <a:r>
              <a:rPr/>
              <a:t> </a:t>
            </a:r>
            <a:r>
              <a:rPr/>
              <a:t>of</a:t>
            </a:r>
            <a:r>
              <a:rPr/>
              <a:t> </a:t>
            </a:r>
            <a:r>
              <a:rPr/>
              <a:t>these</a:t>
            </a:r>
            <a:r>
              <a:rPr/>
              <a:t> </a:t>
            </a:r>
            <a:r>
              <a:rPr/>
              <a:t>social</a:t>
            </a:r>
            <a:r>
              <a:rPr/>
              <a:t> </a:t>
            </a:r>
            <a:r>
              <a:rPr/>
              <a:t>media</a:t>
            </a:r>
            <a:r>
              <a:rPr/>
              <a:t> </a:t>
            </a:r>
            <a:r>
              <a:rPr/>
              <a:t>sites.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a:t>
            </a:r>
            <a:r>
              <a:rPr/>
              <a:t> </a:t>
            </a:r>
            <a:r>
              <a:rPr/>
              <a:t>lot</a:t>
            </a:r>
            <a:r>
              <a:rPr/>
              <a:t> </a:t>
            </a:r>
            <a:r>
              <a:rPr/>
              <a:t>of</a:t>
            </a:r>
            <a:r>
              <a:rPr/>
              <a:t> </a:t>
            </a:r>
            <a:r>
              <a:rPr/>
              <a:t>insipid</a:t>
            </a:r>
            <a:r>
              <a:rPr/>
              <a:t> </a:t>
            </a:r>
            <a:r>
              <a:rPr/>
              <a:t>stuff</a:t>
            </a:r>
            <a:r>
              <a:rPr/>
              <a:t> </a:t>
            </a:r>
            <a:r>
              <a:rPr/>
              <a:t>on</a:t>
            </a:r>
            <a:r>
              <a:rPr/>
              <a:t> </a:t>
            </a:r>
            <a:r>
              <a:rPr/>
              <a:t>social</a:t>
            </a:r>
            <a:r>
              <a:rPr/>
              <a:t> </a:t>
            </a:r>
            <a:r>
              <a:rPr/>
              <a:t>media,</a:t>
            </a:r>
            <a:r>
              <a:rPr/>
              <a:t> </a:t>
            </a:r>
            <a:r>
              <a:rPr/>
              <a:t>but</a:t>
            </a:r>
            <a:r>
              <a:rPr/>
              <a:t> </a:t>
            </a:r>
            <a:r>
              <a:rPr/>
              <a:t>that</a:t>
            </a:r>
            <a:r>
              <a:rPr/>
              <a:t> </a:t>
            </a:r>
            <a:r>
              <a:rPr/>
              <a:t>should</a:t>
            </a:r>
            <a:r>
              <a:rPr/>
              <a:t> </a:t>
            </a:r>
            <a:r>
              <a:rPr/>
              <a:t>not</a:t>
            </a:r>
            <a:r>
              <a:rPr/>
              <a:t> </a:t>
            </a:r>
            <a:r>
              <a:rPr/>
              <a:t>scare</a:t>
            </a:r>
            <a:r>
              <a:rPr/>
              <a:t> </a:t>
            </a:r>
            <a:r>
              <a:rPr/>
              <a:t>you</a:t>
            </a:r>
            <a:r>
              <a:rPr/>
              <a:t> </a:t>
            </a:r>
            <a:r>
              <a:rPr/>
              <a:t>away.</a:t>
            </a:r>
            <a:r>
              <a:rPr/>
              <a:t> </a:t>
            </a:r>
            <a:r>
              <a:rPr/>
              <a:t>A</a:t>
            </a:r>
            <a:r>
              <a:rPr/>
              <a:t> </a:t>
            </a:r>
            <a:r>
              <a:rPr/>
              <a:t>lot</a:t>
            </a:r>
            <a:r>
              <a:rPr/>
              <a:t> </a:t>
            </a:r>
            <a:r>
              <a:rPr/>
              <a:t>of</a:t>
            </a:r>
            <a:r>
              <a:rPr/>
              <a:t> </a:t>
            </a:r>
            <a:r>
              <a:rPr/>
              <a:t>people</a:t>
            </a:r>
            <a:r>
              <a:rPr/>
              <a:t> </a:t>
            </a:r>
            <a:r>
              <a:rPr/>
              <a:t>are</a:t>
            </a:r>
            <a:r>
              <a:rPr/>
              <a:t> </a:t>
            </a:r>
            <a:r>
              <a:rPr/>
              <a:t>using</a:t>
            </a:r>
            <a:r>
              <a:rPr/>
              <a:t> </a:t>
            </a:r>
            <a:r>
              <a:rPr/>
              <a:t>social</a:t>
            </a:r>
            <a:r>
              <a:rPr/>
              <a:t> </a:t>
            </a:r>
            <a:r>
              <a:rPr/>
              <a:t>media</a:t>
            </a:r>
            <a:r>
              <a:rPr/>
              <a:t> </a:t>
            </a:r>
            <a:r>
              <a:rPr/>
              <a:t>effectively</a:t>
            </a:r>
            <a:r>
              <a:rPr/>
              <a:t> </a:t>
            </a:r>
            <a:r>
              <a:rPr/>
              <a:t>to</a:t>
            </a:r>
            <a:r>
              <a:rPr/>
              <a:t> </a:t>
            </a:r>
            <a:r>
              <a:rPr/>
              <a:t>make</a:t>
            </a:r>
            <a:r>
              <a:rPr/>
              <a:t> </a:t>
            </a:r>
            <a:r>
              <a:rPr/>
              <a:t>a</a:t>
            </a:r>
            <a:r>
              <a:rPr/>
              <a:t> </a:t>
            </a:r>
            <a:r>
              <a:rPr/>
              <a:t>name</a:t>
            </a:r>
            <a:r>
              <a:rPr/>
              <a:t> </a:t>
            </a:r>
            <a:r>
              <a:rPr/>
              <a:t>for</a:t>
            </a:r>
            <a:r>
              <a:rPr/>
              <a:t> </a:t>
            </a:r>
            <a:r>
              <a:rPr/>
              <a:t>themselves</a:t>
            </a:r>
            <a:r>
              <a:rPr/>
              <a:t> </a:t>
            </a:r>
            <a:r>
              <a:rPr/>
              <a:t>and</a:t>
            </a:r>
            <a:r>
              <a:rPr/>
              <a:t> </a:t>
            </a:r>
            <a:r>
              <a:rPr/>
              <a:t>to</a:t>
            </a:r>
            <a:r>
              <a:rPr/>
              <a:t> </a:t>
            </a:r>
            <a:r>
              <a:rPr/>
              <a:t>promote</a:t>
            </a:r>
            <a:r>
              <a:rPr/>
              <a:t> </a:t>
            </a:r>
            <a:r>
              <a:rPr/>
              <a:t>their</a:t>
            </a:r>
            <a:r>
              <a:rPr/>
              <a:t> </a:t>
            </a:r>
            <a:r>
              <a:rPr/>
              <a:t>works.</a:t>
            </a:r>
          </a:p>
          <a:p>
            <a:pPr lvl="0" marL="0" indent="0">
              <a:buNone/>
            </a:pPr>
          </a:p>
          <a:p>
            <a:pPr lvl="0" marL="0" indent="0">
              <a:buNone/>
            </a:pPr>
            <a:r>
              <a:rPr/>
              <a:t>Your</a:t>
            </a:r>
            <a:r>
              <a:rPr/>
              <a:t> </a:t>
            </a:r>
            <a:r>
              <a:rPr/>
              <a:t>goal,</a:t>
            </a:r>
            <a:r>
              <a:rPr/>
              <a:t> </a:t>
            </a:r>
            <a:r>
              <a:rPr/>
              <a:t>whether</a:t>
            </a:r>
            <a:r>
              <a:rPr/>
              <a:t> </a:t>
            </a:r>
            <a:r>
              <a:rPr/>
              <a:t>using</a:t>
            </a:r>
            <a:r>
              <a:rPr/>
              <a:t> </a:t>
            </a:r>
            <a:r>
              <a:rPr/>
              <a:t>Web</a:t>
            </a:r>
            <a:r>
              <a:rPr/>
              <a:t> </a:t>
            </a:r>
            <a:r>
              <a:rPr/>
              <a:t>2.0</a:t>
            </a:r>
            <a:r>
              <a:rPr/>
              <a:t> </a:t>
            </a:r>
            <a:r>
              <a:rPr/>
              <a:t>or</a:t>
            </a:r>
            <a:r>
              <a:rPr/>
              <a:t> </a:t>
            </a:r>
            <a:r>
              <a:rPr/>
              <a:t>more</a:t>
            </a:r>
            <a:r>
              <a:rPr/>
              <a:t> </a:t>
            </a:r>
            <a:r>
              <a:rPr/>
              <a:t>traditional</a:t>
            </a:r>
            <a:r>
              <a:rPr/>
              <a:t> </a:t>
            </a:r>
            <a:r>
              <a:rPr/>
              <a:t>approaches,</a:t>
            </a:r>
            <a:r>
              <a:rPr/>
              <a:t> </a:t>
            </a:r>
            <a:r>
              <a:rPr/>
              <a:t>is</a:t>
            </a:r>
            <a:r>
              <a:rPr/>
              <a:t> </a:t>
            </a:r>
            <a:r>
              <a:rPr/>
              <a:t>to</a:t>
            </a:r>
            <a:r>
              <a:rPr/>
              <a:t> </a:t>
            </a:r>
            <a:r>
              <a:rPr/>
              <a:t>build</a:t>
            </a:r>
            <a:r>
              <a:rPr/>
              <a:t> </a:t>
            </a:r>
            <a:r>
              <a:rPr/>
              <a:t>a</a:t>
            </a:r>
            <a:r>
              <a:rPr/>
              <a:t> </a:t>
            </a:r>
            <a:r>
              <a:rPr/>
              <a:t>level</a:t>
            </a:r>
            <a:r>
              <a:rPr/>
              <a:t> </a:t>
            </a:r>
            <a:r>
              <a:rPr/>
              <a:t>of</a:t>
            </a:r>
            <a:r>
              <a:rPr/>
              <a:t> </a:t>
            </a:r>
            <a:r>
              <a:rPr/>
              <a:t>familiarity</a:t>
            </a:r>
            <a:r>
              <a:rPr/>
              <a:t> </a:t>
            </a:r>
            <a:r>
              <a:rPr/>
              <a:t>with</a:t>
            </a:r>
            <a:r>
              <a:rPr/>
              <a:t> </a:t>
            </a:r>
            <a:r>
              <a:rPr/>
              <a:t>your</a:t>
            </a:r>
            <a:r>
              <a:rPr/>
              <a:t> </a:t>
            </a:r>
            <a:r>
              <a:rPr/>
              <a:t>potential</a:t>
            </a:r>
            <a:r>
              <a:rPr/>
              <a:t> </a:t>
            </a:r>
            <a:r>
              <a:rPr/>
              <a:t>customers.</a:t>
            </a:r>
            <a:r>
              <a:rPr/>
              <a:t> </a:t>
            </a:r>
            <a:r>
              <a:rPr/>
              <a:t>People</a:t>
            </a:r>
            <a:r>
              <a:rPr/>
              <a:t> </a:t>
            </a:r>
            <a:r>
              <a:rPr/>
              <a:t>don’t</a:t>
            </a:r>
            <a:r>
              <a:rPr/>
              <a:t> </a:t>
            </a:r>
            <a:r>
              <a:rPr/>
              <a:t>like</a:t>
            </a:r>
            <a:r>
              <a:rPr/>
              <a:t> </a:t>
            </a:r>
            <a:r>
              <a:rPr/>
              <a:t>to</a:t>
            </a:r>
            <a:r>
              <a:rPr/>
              <a:t> </a:t>
            </a:r>
            <a:r>
              <a:rPr/>
              <a:t>hire</a:t>
            </a:r>
            <a:r>
              <a:rPr/>
              <a:t> </a:t>
            </a:r>
            <a:r>
              <a:rPr/>
              <a:t>total</a:t>
            </a:r>
            <a:r>
              <a:rPr/>
              <a:t> </a:t>
            </a:r>
            <a:r>
              <a:rPr/>
              <a:t>strangers.</a:t>
            </a:r>
            <a:r>
              <a:rPr/>
              <a:t> </a:t>
            </a:r>
            <a:r>
              <a:rPr/>
              <a:t>Sometimes</a:t>
            </a:r>
            <a:r>
              <a:rPr/>
              <a:t> </a:t>
            </a:r>
            <a:r>
              <a:rPr/>
              <a:t>they</a:t>
            </a:r>
            <a:r>
              <a:rPr/>
              <a:t> </a:t>
            </a:r>
            <a:r>
              <a:rPr/>
              <a:t>will</a:t>
            </a:r>
            <a:r>
              <a:rPr/>
              <a:t> </a:t>
            </a:r>
            <a:r>
              <a:rPr/>
              <a:t>but</a:t>
            </a:r>
            <a:r>
              <a:rPr/>
              <a:t> </a:t>
            </a:r>
            <a:r>
              <a:rPr/>
              <a:t>it</a:t>
            </a:r>
            <a:r>
              <a:rPr/>
              <a:t> </a:t>
            </a:r>
            <a:r>
              <a:rPr/>
              <a:t>is</a:t>
            </a:r>
            <a:r>
              <a:rPr/>
              <a:t> </a:t>
            </a:r>
            <a:r>
              <a:rPr/>
              <a:t>very</a:t>
            </a:r>
            <a:r>
              <a:rPr/>
              <a:t> </a:t>
            </a:r>
            <a:r>
              <a:rPr/>
              <a:t>scary.</a:t>
            </a:r>
            <a:r>
              <a:rPr/>
              <a:t> </a:t>
            </a:r>
            <a:r>
              <a:rPr/>
              <a:t>If</a:t>
            </a:r>
            <a:r>
              <a:rPr/>
              <a:t> </a:t>
            </a:r>
            <a:r>
              <a:rPr/>
              <a:t>someone</a:t>
            </a:r>
            <a:r>
              <a:rPr/>
              <a:t> </a:t>
            </a:r>
            <a:r>
              <a:rPr/>
              <a:t>knows</a:t>
            </a:r>
            <a:r>
              <a:rPr/>
              <a:t> </a:t>
            </a:r>
            <a:r>
              <a:rPr/>
              <a:t>you</a:t>
            </a:r>
            <a:r>
              <a:rPr/>
              <a:t> </a:t>
            </a:r>
            <a:r>
              <a:rPr/>
              <a:t>because</a:t>
            </a:r>
            <a:r>
              <a:rPr/>
              <a:t> </a:t>
            </a:r>
            <a:r>
              <a:rPr/>
              <a:t>they</a:t>
            </a:r>
            <a:r>
              <a:rPr/>
              <a:t> </a:t>
            </a:r>
            <a:r>
              <a:rPr/>
              <a:t>read</a:t>
            </a:r>
            <a:r>
              <a:rPr/>
              <a:t> </a:t>
            </a:r>
            <a:r>
              <a:rPr/>
              <a:t>your</a:t>
            </a:r>
            <a:r>
              <a:rPr/>
              <a:t> </a:t>
            </a:r>
            <a:r>
              <a:rPr/>
              <a:t>blog</a:t>
            </a:r>
            <a:r>
              <a:rPr/>
              <a:t> </a:t>
            </a:r>
            <a:r>
              <a:rPr/>
              <a:t>regularly,</a:t>
            </a:r>
            <a:r>
              <a:rPr/>
              <a:t> </a:t>
            </a:r>
            <a:r>
              <a:rPr/>
              <a:t>or</a:t>
            </a:r>
            <a:r>
              <a:rPr/>
              <a:t> </a:t>
            </a:r>
            <a:r>
              <a:rPr/>
              <a:t>because</a:t>
            </a:r>
            <a:r>
              <a:rPr/>
              <a:t> </a:t>
            </a:r>
            <a:r>
              <a:rPr/>
              <a:t>they</a:t>
            </a:r>
            <a:r>
              <a:rPr/>
              <a:t> </a:t>
            </a:r>
            <a:r>
              <a:rPr/>
              <a:t>follow</a:t>
            </a:r>
            <a:r>
              <a:rPr/>
              <a:t> </a:t>
            </a:r>
            <a:r>
              <a:rPr/>
              <a:t>your</a:t>
            </a:r>
            <a:r>
              <a:rPr/>
              <a:t> </a:t>
            </a:r>
            <a:r>
              <a:rPr/>
              <a:t>Twitter</a:t>
            </a:r>
            <a:r>
              <a:rPr/>
              <a:t> </a:t>
            </a:r>
            <a:r>
              <a:rPr/>
              <a:t>feeds,</a:t>
            </a:r>
            <a:r>
              <a:rPr/>
              <a:t> </a:t>
            </a:r>
            <a:r>
              <a:rPr/>
              <a:t>that</a:t>
            </a:r>
            <a:r>
              <a:rPr/>
              <a:t> </a:t>
            </a:r>
            <a:r>
              <a:rPr/>
              <a:t>reduces</a:t>
            </a:r>
            <a:r>
              <a:rPr/>
              <a:t> </a:t>
            </a:r>
            <a:r>
              <a:rPr/>
              <a:t>the</a:t>
            </a:r>
            <a:r>
              <a:rPr/>
              <a:t> </a:t>
            </a:r>
            <a:r>
              <a:rPr/>
              <a:t>fear</a:t>
            </a:r>
            <a:r>
              <a:rPr/>
              <a:t> </a:t>
            </a:r>
            <a:r>
              <a:rPr/>
              <a:t>factor</a:t>
            </a:r>
            <a:r>
              <a:rPr/>
              <a:t> </a:t>
            </a:r>
            <a:r>
              <a:rPr/>
              <a:t>somewhat.</a:t>
            </a:r>
          </a:p>
          <a:p>
            <a:pPr lvl="0" marL="0" indent="0">
              <a:buNone/>
            </a:pPr>
          </a:p>
          <a:p>
            <a:pPr lvl="0" marL="0" indent="0">
              <a:buNone/>
            </a:pPr>
            <a:r>
              <a:rPr/>
              <a:t>This</a:t>
            </a:r>
            <a:r>
              <a:rPr/>
              <a:t> </a:t>
            </a:r>
            <a:r>
              <a:rPr/>
              <a:t>is</a:t>
            </a:r>
            <a:r>
              <a:rPr/>
              <a:t> </a:t>
            </a:r>
            <a:r>
              <a:rPr/>
              <a:t>really</a:t>
            </a:r>
            <a:r>
              <a:rPr/>
              <a:t> </a:t>
            </a:r>
            <a:r>
              <a:rPr/>
              <a:t>no</a:t>
            </a:r>
            <a:r>
              <a:rPr/>
              <a:t> </a:t>
            </a:r>
            <a:r>
              <a:rPr/>
              <a:t>different</a:t>
            </a:r>
            <a:r>
              <a:rPr/>
              <a:t> </a:t>
            </a:r>
            <a:r>
              <a:rPr/>
              <a:t>than</a:t>
            </a:r>
            <a:r>
              <a:rPr/>
              <a:t> </a:t>
            </a:r>
            <a:r>
              <a:rPr/>
              <a:t>why</a:t>
            </a:r>
            <a:r>
              <a:rPr/>
              <a:t> </a:t>
            </a:r>
            <a:r>
              <a:rPr/>
              <a:t>you</a:t>
            </a:r>
            <a:r>
              <a:rPr/>
              <a:t> </a:t>
            </a:r>
            <a:r>
              <a:rPr/>
              <a:t>use</a:t>
            </a:r>
            <a:r>
              <a:rPr/>
              <a:t> </a:t>
            </a:r>
            <a:r>
              <a:rPr/>
              <a:t>talking,</a:t>
            </a:r>
            <a:r>
              <a:rPr/>
              <a:t> </a:t>
            </a:r>
            <a:r>
              <a:rPr/>
              <a:t>writing,</a:t>
            </a:r>
            <a:r>
              <a:rPr/>
              <a:t> </a:t>
            </a:r>
            <a:r>
              <a:rPr/>
              <a:t>and</a:t>
            </a:r>
            <a:r>
              <a:rPr/>
              <a:t> </a:t>
            </a:r>
            <a:r>
              <a:rPr/>
              <a:t>volunteering.</a:t>
            </a:r>
          </a:p>
          <a:p>
            <a:pPr lvl="0" marL="0" indent="0">
              <a:buNone/>
            </a:pPr>
          </a:p>
          <a:p>
            <a:pPr lvl="0" marL="0" indent="0">
              <a:buNone/>
            </a:pPr>
            <a:r>
              <a:rPr/>
              <a:t>One</a:t>
            </a:r>
            <a:r>
              <a:rPr/>
              <a:t> </a:t>
            </a:r>
            <a:r>
              <a:rPr/>
              <a:t>of</a:t>
            </a:r>
            <a:r>
              <a:rPr/>
              <a:t> </a:t>
            </a:r>
            <a:r>
              <a:rPr/>
              <a:t>the</a:t>
            </a:r>
            <a:r>
              <a:rPr/>
              <a:t> </a:t>
            </a:r>
            <a:r>
              <a:rPr/>
              <a:t>nice</a:t>
            </a:r>
            <a:r>
              <a:rPr/>
              <a:t> </a:t>
            </a:r>
            <a:r>
              <a:rPr/>
              <a:t>things</a:t>
            </a:r>
            <a:r>
              <a:rPr/>
              <a:t> </a:t>
            </a:r>
            <a:r>
              <a:rPr/>
              <a:t>about</a:t>
            </a:r>
            <a:r>
              <a:rPr/>
              <a:t> </a:t>
            </a:r>
            <a:r>
              <a:rPr/>
              <a:t>social</a:t>
            </a:r>
            <a:r>
              <a:rPr/>
              <a:t> </a:t>
            </a:r>
            <a:r>
              <a:rPr/>
              <a:t>media</a:t>
            </a:r>
            <a:r>
              <a:rPr/>
              <a:t> </a:t>
            </a:r>
            <a:r>
              <a:rPr/>
              <a:t>is</a:t>
            </a:r>
            <a:r>
              <a:rPr/>
              <a:t> </a:t>
            </a:r>
            <a:r>
              <a:rPr/>
              <a:t>that</a:t>
            </a:r>
            <a:r>
              <a:rPr/>
              <a:t> </a:t>
            </a:r>
            <a:r>
              <a:rPr/>
              <a:t>a</a:t>
            </a:r>
            <a:r>
              <a:rPr/>
              <a:t> </a:t>
            </a:r>
            <a:r>
              <a:rPr/>
              <a:t>bit</a:t>
            </a:r>
            <a:r>
              <a:rPr/>
              <a:t> </a:t>
            </a:r>
            <a:r>
              <a:rPr/>
              <a:t>of</a:t>
            </a:r>
            <a:r>
              <a:rPr/>
              <a:t> </a:t>
            </a:r>
            <a:r>
              <a:rPr/>
              <a:t>bragging</a:t>
            </a:r>
            <a:r>
              <a:rPr/>
              <a:t> </a:t>
            </a:r>
            <a:r>
              <a:rPr/>
              <a:t>is</a:t>
            </a:r>
            <a:r>
              <a:rPr/>
              <a:t> </a:t>
            </a:r>
            <a:r>
              <a:rPr/>
              <a:t>the</a:t>
            </a:r>
            <a:r>
              <a:rPr/>
              <a:t> </a:t>
            </a:r>
            <a:r>
              <a:rPr/>
              <a:t>norm.</a:t>
            </a:r>
            <a:r>
              <a:rPr/>
              <a:t> </a:t>
            </a:r>
            <a:r>
              <a:rPr/>
              <a:t>So</a:t>
            </a:r>
            <a:r>
              <a:rPr/>
              <a:t> </a:t>
            </a:r>
            <a:r>
              <a:rPr/>
              <a:t>you</a:t>
            </a:r>
            <a:r>
              <a:rPr/>
              <a:t> </a:t>
            </a:r>
            <a:r>
              <a:rPr/>
              <a:t>can</a:t>
            </a:r>
            <a:r>
              <a:rPr/>
              <a:t> </a:t>
            </a:r>
            <a:r>
              <a:rPr/>
              <a:t>say.</a:t>
            </a:r>
            <a:r>
              <a:rPr/>
              <a:t> </a:t>
            </a:r>
            <a:r>
              <a:rPr/>
              <a:t>“</a:t>
            </a:r>
            <a:r>
              <a:rPr/>
              <a:t>I</a:t>
            </a:r>
            <a:r>
              <a:rPr/>
              <a:t> </a:t>
            </a:r>
            <a:r>
              <a:rPr/>
              <a:t>just</a:t>
            </a:r>
            <a:r>
              <a:rPr/>
              <a:t> </a:t>
            </a:r>
            <a:r>
              <a:rPr/>
              <a:t>started</a:t>
            </a:r>
            <a:r>
              <a:rPr/>
              <a:t> </a:t>
            </a:r>
            <a:r>
              <a:rPr/>
              <a:t>a</a:t>
            </a:r>
            <a:r>
              <a:rPr/>
              <a:t> </a:t>
            </a:r>
            <a:r>
              <a:rPr/>
              <a:t>diet</a:t>
            </a:r>
            <a:r>
              <a:rPr/>
              <a:t> </a:t>
            </a:r>
            <a:r>
              <a:rPr/>
              <a:t>and</a:t>
            </a:r>
            <a:r>
              <a:rPr/>
              <a:t> </a:t>
            </a:r>
            <a:r>
              <a:rPr/>
              <a:t>lost</a:t>
            </a:r>
            <a:r>
              <a:rPr/>
              <a:t> </a:t>
            </a:r>
            <a:r>
              <a:rPr/>
              <a:t>three</a:t>
            </a:r>
            <a:r>
              <a:rPr/>
              <a:t> </a:t>
            </a:r>
            <a:r>
              <a:rPr/>
              <a:t>pounds</a:t>
            </a:r>
            <a:r>
              <a:rPr/>
              <a:t> </a:t>
            </a:r>
            <a:r>
              <a:rPr/>
              <a:t>in</a:t>
            </a:r>
            <a:r>
              <a:rPr/>
              <a:t> </a:t>
            </a:r>
            <a:r>
              <a:rPr/>
              <a:t>the</a:t>
            </a:r>
            <a:r>
              <a:rPr/>
              <a:t> </a:t>
            </a:r>
            <a:r>
              <a:rPr/>
              <a:t>first</a:t>
            </a:r>
            <a:r>
              <a:rPr/>
              <a:t> </a:t>
            </a:r>
            <a:r>
              <a:rPr/>
              <a:t>week.</a:t>
            </a:r>
            <a:r>
              <a:rPr/>
              <a:t>”</a:t>
            </a:r>
            <a:r>
              <a:rPr/>
              <a:t> </a:t>
            </a:r>
            <a:r>
              <a:rPr/>
              <a:t>Take</a:t>
            </a:r>
            <a:r>
              <a:rPr/>
              <a:t> </a:t>
            </a:r>
            <a:r>
              <a:rPr/>
              <a:t>advantage</a:t>
            </a:r>
            <a:r>
              <a:rPr/>
              <a:t> </a:t>
            </a:r>
            <a:r>
              <a:rPr/>
              <a:t>of</a:t>
            </a:r>
            <a:r>
              <a:rPr/>
              <a:t> </a:t>
            </a:r>
            <a:r>
              <a:rPr/>
              <a:t>this</a:t>
            </a:r>
            <a:r>
              <a:rPr/>
              <a:t> </a:t>
            </a:r>
            <a:r>
              <a:rPr/>
              <a:t>and</a:t>
            </a:r>
            <a:r>
              <a:rPr/>
              <a:t> </a:t>
            </a:r>
            <a:r>
              <a:rPr/>
              <a:t>brag</a:t>
            </a:r>
            <a:r>
              <a:rPr/>
              <a:t> </a:t>
            </a:r>
            <a:r>
              <a:rPr/>
              <a:t>about</a:t>
            </a:r>
            <a:r>
              <a:rPr/>
              <a:t> </a:t>
            </a:r>
            <a:r>
              <a:rPr/>
              <a:t>things</a:t>
            </a:r>
            <a:r>
              <a:rPr/>
              <a:t> </a:t>
            </a:r>
            <a:r>
              <a:rPr/>
              <a:t>like</a:t>
            </a:r>
            <a:r>
              <a:rPr/>
              <a:t> </a:t>
            </a:r>
            <a:r>
              <a:rPr/>
              <a:t>“</a:t>
            </a:r>
            <a:r>
              <a:rPr/>
              <a:t>I</a:t>
            </a:r>
            <a:r>
              <a:rPr/>
              <a:t> </a:t>
            </a:r>
            <a:r>
              <a:rPr/>
              <a:t>just</a:t>
            </a:r>
            <a:r>
              <a:rPr/>
              <a:t> </a:t>
            </a:r>
            <a:r>
              <a:rPr/>
              <a:t>gave</a:t>
            </a:r>
            <a:r>
              <a:rPr/>
              <a:t> </a:t>
            </a:r>
            <a:r>
              <a:rPr/>
              <a:t>a</a:t>
            </a:r>
            <a:r>
              <a:rPr/>
              <a:t> </a:t>
            </a:r>
            <a:r>
              <a:rPr/>
              <a:t>webinar</a:t>
            </a:r>
            <a:r>
              <a:rPr/>
              <a:t> </a:t>
            </a:r>
            <a:r>
              <a:rPr/>
              <a:t>for</a:t>
            </a:r>
            <a:r>
              <a:rPr/>
              <a:t> </a:t>
            </a:r>
            <a:r>
              <a:rPr/>
              <a:t>the</a:t>
            </a:r>
            <a:r>
              <a:rPr/>
              <a:t> </a:t>
            </a:r>
            <a:r>
              <a:rPr/>
              <a:t>American</a:t>
            </a:r>
            <a:r>
              <a:rPr/>
              <a:t> </a:t>
            </a:r>
            <a:r>
              <a:rPr/>
              <a:t>Statistical</a:t>
            </a:r>
            <a:r>
              <a:rPr/>
              <a:t> </a:t>
            </a:r>
            <a:r>
              <a:rPr/>
              <a:t>Association</a:t>
            </a:r>
            <a:r>
              <a:rPr/>
              <a:t> </a:t>
            </a:r>
            <a:r>
              <a:rPr/>
              <a:t>on</a:t>
            </a:r>
            <a:r>
              <a:rPr/>
              <a:t> </a:t>
            </a:r>
            <a:r>
              <a:rPr/>
              <a:t>finding</a:t>
            </a:r>
            <a:r>
              <a:rPr/>
              <a:t> </a:t>
            </a:r>
            <a:r>
              <a:rPr/>
              <a:t>customers</a:t>
            </a:r>
            <a:r>
              <a:rPr/>
              <a:t> </a:t>
            </a:r>
            <a:r>
              <a:rPr/>
              <a:t>for</a:t>
            </a:r>
            <a:r>
              <a:rPr/>
              <a:t> </a:t>
            </a:r>
            <a:r>
              <a:rPr/>
              <a:t>your</a:t>
            </a:r>
            <a:r>
              <a:rPr/>
              <a:t> </a:t>
            </a:r>
            <a:r>
              <a:rPr/>
              <a:t>statistical</a:t>
            </a:r>
            <a:r>
              <a:rPr/>
              <a:t> </a:t>
            </a:r>
            <a:r>
              <a:rPr/>
              <a:t>consulting</a:t>
            </a:r>
            <a:r>
              <a:rPr/>
              <a:t> </a:t>
            </a:r>
            <a:r>
              <a:rPr/>
              <a:t>practice.</a:t>
            </a:r>
            <a:r>
              <a:rPr/>
              <a:t> </a:t>
            </a:r>
            <a:r>
              <a:rPr/>
              <a:t>Got</a:t>
            </a:r>
            <a:r>
              <a:rPr/>
              <a:t> </a:t>
            </a:r>
            <a:r>
              <a:rPr/>
              <a:t>a</a:t>
            </a:r>
            <a:r>
              <a:rPr/>
              <a:t> </a:t>
            </a:r>
            <a:r>
              <a:rPr/>
              <a:t>lot</a:t>
            </a:r>
            <a:r>
              <a:rPr/>
              <a:t> </a:t>
            </a:r>
            <a:r>
              <a:rPr/>
              <a:t>of</a:t>
            </a:r>
            <a:r>
              <a:rPr/>
              <a:t> </a:t>
            </a:r>
            <a:r>
              <a:rPr/>
              <a:t>interesting</a:t>
            </a:r>
            <a:r>
              <a:rPr/>
              <a:t> </a:t>
            </a:r>
            <a:r>
              <a:rPr/>
              <a:t>comments</a:t>
            </a:r>
            <a:r>
              <a:rPr/>
              <a:t> </a:t>
            </a:r>
            <a:r>
              <a:rPr/>
              <a:t>and</a:t>
            </a:r>
            <a:r>
              <a:rPr/>
              <a:t> </a:t>
            </a:r>
            <a:r>
              <a:rPr/>
              <a:t>questions.</a:t>
            </a:r>
            <a:r>
              <a:rPr/>
              <a:t>”</a:t>
            </a:r>
            <a:r>
              <a:rPr/>
              <a:t> </a:t>
            </a:r>
            <a:r>
              <a:rPr/>
              <a:t>I</a:t>
            </a:r>
            <a:r>
              <a:rPr/>
              <a:t> </a:t>
            </a:r>
            <a:r>
              <a:rPr/>
              <a:t>think</a:t>
            </a:r>
            <a:r>
              <a:rPr/>
              <a:t> </a:t>
            </a:r>
            <a:r>
              <a:rPr/>
              <a:t>that</a:t>
            </a:r>
            <a:r>
              <a:rPr/>
              <a:t> </a:t>
            </a:r>
            <a:r>
              <a:rPr/>
              <a:t>the</a:t>
            </a:r>
            <a:r>
              <a:rPr/>
              <a:t> </a:t>
            </a:r>
            <a:r>
              <a:rPr/>
              <a:t>reason</a:t>
            </a:r>
            <a:r>
              <a:rPr/>
              <a:t> </a:t>
            </a:r>
            <a:r>
              <a:rPr/>
              <a:t>you</a:t>
            </a:r>
            <a:r>
              <a:rPr/>
              <a:t> </a:t>
            </a:r>
            <a:r>
              <a:rPr/>
              <a:t>can</a:t>
            </a:r>
            <a:r>
              <a:rPr/>
              <a:t> </a:t>
            </a:r>
            <a:r>
              <a:rPr/>
              <a:t>get</a:t>
            </a:r>
            <a:r>
              <a:rPr/>
              <a:t> </a:t>
            </a:r>
            <a:r>
              <a:rPr/>
              <a:t>away</a:t>
            </a:r>
            <a:r>
              <a:rPr/>
              <a:t> </a:t>
            </a:r>
            <a:r>
              <a:rPr/>
              <a:t>with</a:t>
            </a:r>
            <a:r>
              <a:rPr/>
              <a:t> </a:t>
            </a:r>
            <a:r>
              <a:rPr/>
              <a:t>a</a:t>
            </a:r>
            <a:r>
              <a:rPr/>
              <a:t> </a:t>
            </a:r>
            <a:r>
              <a:rPr/>
              <a:t>bit</a:t>
            </a:r>
            <a:r>
              <a:rPr/>
              <a:t> </a:t>
            </a:r>
            <a:r>
              <a:rPr/>
              <a:t>more</a:t>
            </a:r>
            <a:r>
              <a:rPr/>
              <a:t> </a:t>
            </a:r>
            <a:r>
              <a:rPr/>
              <a:t>is</a:t>
            </a:r>
            <a:r>
              <a:rPr/>
              <a:t> </a:t>
            </a:r>
            <a:r>
              <a:rPr/>
              <a:t>that</a:t>
            </a:r>
            <a:r>
              <a:rPr/>
              <a:t> </a:t>
            </a:r>
            <a:r>
              <a:rPr/>
              <a:t>people</a:t>
            </a:r>
            <a:r>
              <a:rPr/>
              <a:t> </a:t>
            </a:r>
            <a:r>
              <a:rPr/>
              <a:t>come</a:t>
            </a:r>
            <a:r>
              <a:rPr/>
              <a:t> </a:t>
            </a:r>
            <a:r>
              <a:rPr/>
              <a:t>to</a:t>
            </a:r>
            <a:r>
              <a:rPr/>
              <a:t> </a:t>
            </a:r>
            <a:r>
              <a:rPr/>
              <a:t>Social</a:t>
            </a:r>
            <a:r>
              <a:rPr/>
              <a:t> </a:t>
            </a:r>
            <a:r>
              <a:rPr/>
              <a:t>Media</a:t>
            </a:r>
            <a:r>
              <a:rPr/>
              <a:t> </a:t>
            </a:r>
            <a:r>
              <a:rPr/>
              <a:t>sites</a:t>
            </a:r>
            <a:r>
              <a:rPr/>
              <a:t> </a:t>
            </a:r>
            <a:r>
              <a:rPr/>
              <a:t>when</a:t>
            </a:r>
            <a:r>
              <a:rPr/>
              <a:t> </a:t>
            </a:r>
            <a:r>
              <a:rPr/>
              <a:t>(and</a:t>
            </a:r>
            <a:r>
              <a:rPr/>
              <a:t> </a:t>
            </a:r>
            <a:r>
              <a:rPr/>
              <a:t>only</a:t>
            </a:r>
            <a:r>
              <a:rPr/>
              <a:t> </a:t>
            </a:r>
            <a:r>
              <a:rPr/>
              <a:t>when)</a:t>
            </a:r>
            <a:r>
              <a:rPr/>
              <a:t> </a:t>
            </a:r>
            <a:r>
              <a:rPr/>
              <a:t>they</a:t>
            </a:r>
            <a:r>
              <a:rPr/>
              <a:t> </a:t>
            </a:r>
            <a:r>
              <a:rPr/>
              <a:t>are</a:t>
            </a:r>
            <a:r>
              <a:rPr/>
              <a:t> </a:t>
            </a:r>
            <a:r>
              <a:rPr/>
              <a:t>interested</a:t>
            </a:r>
            <a:r>
              <a:rPr/>
              <a:t> </a:t>
            </a:r>
            <a:r>
              <a:rPr/>
              <a:t>in</a:t>
            </a:r>
            <a:r>
              <a:rPr/>
              <a:t> </a:t>
            </a:r>
            <a:r>
              <a:rPr/>
              <a:t>things.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like</a:t>
            </a:r>
            <a:r>
              <a:rPr/>
              <a:t> </a:t>
            </a:r>
            <a:r>
              <a:rPr/>
              <a:t>blogging</a:t>
            </a:r>
            <a:r>
              <a:rPr/>
              <a:t> </a:t>
            </a:r>
            <a:r>
              <a:rPr/>
              <a:t>and</a:t>
            </a:r>
            <a:r>
              <a:rPr/>
              <a:t> </a:t>
            </a:r>
            <a:r>
              <a:rPr/>
              <a:t>I</a:t>
            </a:r>
            <a:r>
              <a:rPr/>
              <a:t> </a:t>
            </a:r>
            <a:r>
              <a:rPr/>
              <a:t>see</a:t>
            </a:r>
            <a:r>
              <a:rPr/>
              <a:t> </a:t>
            </a:r>
            <a:r>
              <a:rPr/>
              <a:t>that</a:t>
            </a:r>
            <a:r>
              <a:rPr/>
              <a:t> </a:t>
            </a:r>
            <a:r>
              <a:rPr/>
              <a:t>this</a:t>
            </a:r>
            <a:r>
              <a:rPr/>
              <a:t> </a:t>
            </a:r>
            <a:r>
              <a:rPr/>
              <a:t>is</a:t>
            </a:r>
            <a:r>
              <a:rPr/>
              <a:t> </a:t>
            </a:r>
            <a:r>
              <a:rPr/>
              <a:t>one</a:t>
            </a:r>
            <a:r>
              <a:rPr/>
              <a:t> </a:t>
            </a:r>
            <a:r>
              <a:rPr/>
              <a:t>of</a:t>
            </a:r>
            <a:r>
              <a:rPr/>
              <a:t> </a:t>
            </a:r>
            <a:r>
              <a:rPr/>
              <a:t>the</a:t>
            </a:r>
            <a:r>
              <a:rPr/>
              <a:t> </a:t>
            </a:r>
            <a:r>
              <a:rPr/>
              <a:t>best</a:t>
            </a:r>
            <a:r>
              <a:rPr/>
              <a:t> </a:t>
            </a:r>
            <a:r>
              <a:rPr/>
              <a:t>approaches</a:t>
            </a:r>
            <a:r>
              <a:rPr/>
              <a:t> </a:t>
            </a:r>
            <a:r>
              <a:rPr/>
              <a:t>to</a:t>
            </a:r>
            <a:r>
              <a:rPr/>
              <a:t> </a:t>
            </a:r>
            <a:r>
              <a:rPr/>
              <a:t>get</a:t>
            </a:r>
            <a:r>
              <a:rPr/>
              <a:t> </a:t>
            </a:r>
            <a:r>
              <a:rPr/>
              <a:t>some</a:t>
            </a:r>
            <a:r>
              <a:rPr/>
              <a:t> </a:t>
            </a:r>
            <a:r>
              <a:rPr/>
              <a:t>recognition.</a:t>
            </a:r>
            <a:r>
              <a:rPr/>
              <a:t> </a:t>
            </a:r>
            <a:r>
              <a:rPr/>
              <a:t>A</a:t>
            </a:r>
            <a:r>
              <a:rPr/>
              <a:t> </a:t>
            </a:r>
            <a:r>
              <a:rPr/>
              <a:t>blog</a:t>
            </a:r>
            <a:r>
              <a:rPr/>
              <a:t> </a:t>
            </a:r>
            <a:r>
              <a:rPr/>
              <a:t>requires</a:t>
            </a:r>
            <a:r>
              <a:rPr/>
              <a:t> </a:t>
            </a:r>
            <a:r>
              <a:rPr/>
              <a:t>regular</a:t>
            </a:r>
            <a:r>
              <a:rPr/>
              <a:t> </a:t>
            </a:r>
            <a:r>
              <a:rPr/>
              <a:t>work.</a:t>
            </a:r>
            <a:r>
              <a:rPr/>
              <a:t> </a:t>
            </a:r>
            <a:r>
              <a:rPr/>
              <a:t>Make</a:t>
            </a:r>
            <a:r>
              <a:rPr/>
              <a:t> </a:t>
            </a:r>
            <a:r>
              <a:rPr/>
              <a:t>a</a:t>
            </a:r>
            <a:r>
              <a:rPr/>
              <a:t> </a:t>
            </a:r>
            <a:r>
              <a:rPr/>
              <a:t>commitment:</a:t>
            </a:r>
            <a:r>
              <a:rPr/>
              <a:t> </a:t>
            </a:r>
            <a:r>
              <a:rPr/>
              <a:t>one</a:t>
            </a:r>
            <a:r>
              <a:rPr/>
              <a:t> </a:t>
            </a:r>
            <a:r>
              <a:rPr/>
              <a:t>post</a:t>
            </a:r>
            <a:r>
              <a:rPr/>
              <a:t> </a:t>
            </a:r>
            <a:r>
              <a:rPr/>
              <a:t>every</a:t>
            </a:r>
            <a:r>
              <a:rPr/>
              <a:t> </a:t>
            </a:r>
            <a:r>
              <a:rPr/>
              <a:t>other</a:t>
            </a:r>
            <a:r>
              <a:rPr/>
              <a:t> </a:t>
            </a:r>
            <a:r>
              <a:rPr/>
              <a:t>day</a:t>
            </a:r>
            <a:r>
              <a:rPr/>
              <a:t> </a:t>
            </a:r>
            <a:r>
              <a:rPr/>
              <a:t>or</a:t>
            </a:r>
            <a:r>
              <a:rPr/>
              <a:t> </a:t>
            </a:r>
            <a:r>
              <a:rPr/>
              <a:t>two</a:t>
            </a:r>
            <a:r>
              <a:rPr/>
              <a:t> </a:t>
            </a:r>
            <a:r>
              <a:rPr/>
              <a:t>per</a:t>
            </a:r>
            <a:r>
              <a:rPr/>
              <a:t> </a:t>
            </a:r>
            <a:r>
              <a:rPr/>
              <a:t>month.</a:t>
            </a:r>
            <a:r>
              <a:rPr/>
              <a:t> </a:t>
            </a:r>
            <a:r>
              <a:rPr/>
              <a:t>The</a:t>
            </a:r>
            <a:r>
              <a:rPr/>
              <a:t> </a:t>
            </a:r>
            <a:r>
              <a:rPr/>
              <a:t>frequency</a:t>
            </a:r>
            <a:r>
              <a:rPr/>
              <a:t> </a:t>
            </a:r>
            <a:r>
              <a:rPr/>
              <a:t>is</a:t>
            </a:r>
            <a:r>
              <a:rPr/>
              <a:t> </a:t>
            </a:r>
            <a:r>
              <a:rPr/>
              <a:t>not</a:t>
            </a:r>
            <a:r>
              <a:rPr/>
              <a:t> </a:t>
            </a:r>
            <a:r>
              <a:rPr/>
              <a:t>as</a:t>
            </a:r>
            <a:r>
              <a:rPr/>
              <a:t> </a:t>
            </a:r>
            <a:r>
              <a:rPr/>
              <a:t>important</a:t>
            </a:r>
            <a:r>
              <a:rPr/>
              <a:t> </a:t>
            </a:r>
            <a:r>
              <a:rPr/>
              <a:t>as</a:t>
            </a:r>
            <a:r>
              <a:rPr/>
              <a:t> </a:t>
            </a:r>
            <a:r>
              <a:rPr/>
              <a:t>the</a:t>
            </a:r>
            <a:r>
              <a:rPr/>
              <a:t> </a:t>
            </a:r>
            <a:r>
              <a:rPr/>
              <a:t>regularity.</a:t>
            </a:r>
            <a:r>
              <a:rPr/>
              <a:t> </a:t>
            </a:r>
            <a:r>
              <a:rPr/>
              <a:t>Don’t</a:t>
            </a:r>
            <a:r>
              <a:rPr/>
              <a:t> </a:t>
            </a:r>
            <a:r>
              <a:rPr/>
              <a:t>do</a:t>
            </a:r>
            <a:r>
              <a:rPr/>
              <a:t> </a:t>
            </a:r>
            <a:r>
              <a:rPr/>
              <a:t>a</a:t>
            </a:r>
            <a:r>
              <a:rPr/>
              <a:t> </a:t>
            </a:r>
            <a:r>
              <a:rPr/>
              <a:t>flurry</a:t>
            </a:r>
            <a:r>
              <a:rPr/>
              <a:t> </a:t>
            </a:r>
            <a:r>
              <a:rPr/>
              <a:t>of</a:t>
            </a:r>
            <a:r>
              <a:rPr/>
              <a:t> </a:t>
            </a:r>
            <a:r>
              <a:rPr/>
              <a:t>posts</a:t>
            </a:r>
            <a:r>
              <a:rPr/>
              <a:t> </a:t>
            </a:r>
            <a:r>
              <a:rPr/>
              <a:t>and</a:t>
            </a:r>
            <a:r>
              <a:rPr/>
              <a:t> </a:t>
            </a:r>
            <a:r>
              <a:rPr/>
              <a:t>then</a:t>
            </a:r>
            <a:r>
              <a:rPr/>
              <a:t> </a:t>
            </a:r>
            <a:r>
              <a:rPr/>
              <a:t>burn</a:t>
            </a:r>
            <a:r>
              <a:rPr/>
              <a:t> </a:t>
            </a:r>
            <a:r>
              <a:rPr/>
              <a:t>out.</a:t>
            </a:r>
          </a:p>
          <a:p>
            <a:pPr lvl="0" marL="0" indent="0">
              <a:buNone/>
            </a:pPr>
          </a:p>
          <a:p>
            <a:pPr lvl="0" marL="0" indent="0">
              <a:buNone/>
            </a:pPr>
            <a:r>
              <a:rPr/>
              <a:t>Blogging</a:t>
            </a:r>
            <a:r>
              <a:rPr/>
              <a:t> </a:t>
            </a:r>
            <a:r>
              <a:rPr/>
              <a:t>software</a:t>
            </a:r>
            <a:r>
              <a:rPr/>
              <a:t> </a:t>
            </a:r>
            <a:r>
              <a:rPr/>
              <a:t>is</a:t>
            </a:r>
            <a:r>
              <a:rPr/>
              <a:t> </a:t>
            </a:r>
            <a:r>
              <a:rPr/>
              <a:t>the</a:t>
            </a:r>
            <a:r>
              <a:rPr/>
              <a:t> </a:t>
            </a:r>
            <a:r>
              <a:rPr/>
              <a:t>simplest</a:t>
            </a:r>
            <a:r>
              <a:rPr/>
              <a:t> </a:t>
            </a:r>
            <a:r>
              <a:rPr/>
              <a:t>example</a:t>
            </a:r>
            <a:r>
              <a:rPr/>
              <a:t> </a:t>
            </a:r>
            <a:r>
              <a:rPr/>
              <a:t>of</a:t>
            </a:r>
            <a:r>
              <a:rPr/>
              <a:t> </a:t>
            </a:r>
            <a:r>
              <a:rPr/>
              <a:t>a</a:t>
            </a:r>
            <a:r>
              <a:rPr/>
              <a:t> </a:t>
            </a:r>
            <a:r>
              <a:rPr/>
              <a:t>Web</a:t>
            </a:r>
            <a:r>
              <a:rPr/>
              <a:t> </a:t>
            </a:r>
            <a:r>
              <a:rPr/>
              <a:t>2.0</a:t>
            </a:r>
            <a:r>
              <a:rPr/>
              <a:t> </a:t>
            </a:r>
            <a:r>
              <a:rPr/>
              <a:t>application,</a:t>
            </a:r>
            <a:r>
              <a:rPr/>
              <a:t> </a:t>
            </a:r>
            <a:r>
              <a:rPr/>
              <a:t>and</a:t>
            </a:r>
            <a:r>
              <a:rPr/>
              <a:t> </a:t>
            </a:r>
            <a:r>
              <a:rPr/>
              <a:t>it</a:t>
            </a:r>
            <a:r>
              <a:rPr/>
              <a:t> </a:t>
            </a:r>
            <a:r>
              <a:rPr/>
              <a:t>is</a:t>
            </a:r>
            <a:r>
              <a:rPr/>
              <a:t> </a:t>
            </a:r>
            <a:r>
              <a:rPr/>
              <a:t>a</a:t>
            </a:r>
            <a:r>
              <a:rPr/>
              <a:t> </a:t>
            </a:r>
            <a:r>
              <a:rPr/>
              <a:t>very</a:t>
            </a:r>
            <a:r>
              <a:rPr/>
              <a:t> </a:t>
            </a:r>
            <a:r>
              <a:rPr/>
              <a:t>good</a:t>
            </a:r>
            <a:r>
              <a:rPr/>
              <a:t> </a:t>
            </a:r>
            <a:r>
              <a:rPr/>
              <a:t>starting</a:t>
            </a:r>
            <a:r>
              <a:rPr/>
              <a:t> </a:t>
            </a:r>
            <a:r>
              <a:rPr/>
              <a:t>point</a:t>
            </a:r>
            <a:r>
              <a:rPr/>
              <a:t> </a:t>
            </a:r>
            <a:r>
              <a:rPr/>
              <a:t>if</a:t>
            </a:r>
            <a:r>
              <a:rPr/>
              <a:t> </a:t>
            </a:r>
            <a:r>
              <a:rPr/>
              <a:t>you</a:t>
            </a:r>
            <a:r>
              <a:rPr/>
              <a:t> </a:t>
            </a:r>
            <a:r>
              <a:rPr/>
              <a:t>want</a:t>
            </a:r>
            <a:r>
              <a:rPr/>
              <a:t> </a:t>
            </a:r>
            <a:r>
              <a:rPr/>
              <a:t>to</a:t>
            </a:r>
            <a:r>
              <a:rPr/>
              <a:t> </a:t>
            </a:r>
            <a:r>
              <a:rPr/>
              <a:t>try</a:t>
            </a:r>
            <a:r>
              <a:rPr/>
              <a:t> </a:t>
            </a:r>
            <a:r>
              <a:rPr/>
              <a:t>out</a:t>
            </a:r>
            <a:r>
              <a:rPr/>
              <a:t> </a:t>
            </a:r>
            <a:r>
              <a:rPr/>
              <a:t>Web</a:t>
            </a:r>
            <a:r>
              <a:rPr/>
              <a:t> </a:t>
            </a:r>
            <a:r>
              <a:rPr/>
              <a:t>2.0.</a:t>
            </a:r>
            <a:r>
              <a:rPr/>
              <a:t> </a:t>
            </a:r>
            <a:r>
              <a:rPr/>
              <a:t>A</a:t>
            </a:r>
            <a:r>
              <a:rPr/>
              <a:t> </a:t>
            </a:r>
            <a:r>
              <a:rPr/>
              <a:t>blog</a:t>
            </a:r>
            <a:r>
              <a:rPr/>
              <a:t> </a:t>
            </a:r>
            <a:r>
              <a:rPr/>
              <a:t>provides</a:t>
            </a:r>
            <a:r>
              <a:rPr/>
              <a:t> </a:t>
            </a:r>
            <a:r>
              <a:rPr/>
              <a:t>a</a:t>
            </a:r>
            <a:r>
              <a:rPr/>
              <a:t> </a:t>
            </a:r>
            <a:r>
              <a:rPr/>
              <a:t>straightforward</a:t>
            </a:r>
            <a:r>
              <a:rPr/>
              <a:t> </a:t>
            </a:r>
            <a:r>
              <a:rPr/>
              <a:t>way</a:t>
            </a:r>
            <a:r>
              <a:rPr/>
              <a:t> </a:t>
            </a:r>
            <a:r>
              <a:rPr/>
              <a:t>to</a:t>
            </a:r>
            <a:r>
              <a:rPr/>
              <a:t> </a:t>
            </a:r>
            <a:r>
              <a:rPr/>
              <a:t>create</a:t>
            </a:r>
            <a:r>
              <a:rPr/>
              <a:t> </a:t>
            </a:r>
            <a:r>
              <a:rPr/>
              <a:t>content,</a:t>
            </a:r>
            <a:r>
              <a:rPr/>
              <a:t> </a:t>
            </a:r>
            <a:r>
              <a:rPr/>
              <a:t>much</a:t>
            </a:r>
            <a:r>
              <a:rPr/>
              <a:t> </a:t>
            </a:r>
            <a:r>
              <a:rPr/>
              <a:t>easier</a:t>
            </a:r>
            <a:r>
              <a:rPr/>
              <a:t> </a:t>
            </a:r>
            <a:r>
              <a:rPr/>
              <a:t>than</a:t>
            </a:r>
            <a:r>
              <a:rPr/>
              <a:t> </a:t>
            </a:r>
            <a:r>
              <a:rPr/>
              <a:t>building</a:t>
            </a:r>
            <a:r>
              <a:rPr/>
              <a:t> </a:t>
            </a:r>
            <a:r>
              <a:rPr/>
              <a:t>a</a:t>
            </a:r>
            <a:r>
              <a:rPr/>
              <a:t> </a:t>
            </a:r>
            <a:r>
              <a:rPr/>
              <a:t>website</a:t>
            </a:r>
            <a:r>
              <a:rPr/>
              <a:t> </a:t>
            </a:r>
            <a:r>
              <a:rPr/>
              <a:t>from</a:t>
            </a:r>
            <a:r>
              <a:rPr/>
              <a:t> </a:t>
            </a:r>
            <a:r>
              <a:rPr/>
              <a:t>scratch.</a:t>
            </a:r>
            <a:r>
              <a:rPr/>
              <a:t> </a:t>
            </a:r>
            <a:r>
              <a:rPr/>
              <a:t>The</a:t>
            </a:r>
            <a:r>
              <a:rPr/>
              <a:t> </a:t>
            </a:r>
            <a:r>
              <a:rPr/>
              <a:t>blogging</a:t>
            </a:r>
            <a:r>
              <a:rPr/>
              <a:t> </a:t>
            </a:r>
            <a:r>
              <a:rPr/>
              <a:t>software</a:t>
            </a:r>
            <a:r>
              <a:rPr/>
              <a:t> </a:t>
            </a:r>
            <a:r>
              <a:rPr/>
              <a:t>can</a:t>
            </a:r>
            <a:r>
              <a:rPr/>
              <a:t> </a:t>
            </a:r>
            <a:r>
              <a:rPr/>
              <a:t>handle</a:t>
            </a:r>
            <a:r>
              <a:rPr/>
              <a:t> </a:t>
            </a:r>
            <a:r>
              <a:rPr/>
              <a:t>formatting</a:t>
            </a:r>
            <a:r>
              <a:rPr/>
              <a:t> </a:t>
            </a:r>
            <a:r>
              <a:rPr/>
              <a:t>and</a:t>
            </a:r>
            <a:r>
              <a:rPr/>
              <a:t> </a:t>
            </a:r>
            <a:r>
              <a:rPr/>
              <a:t>indexing</a:t>
            </a:r>
            <a:r>
              <a:rPr/>
              <a:t> </a:t>
            </a:r>
            <a:r>
              <a:rPr/>
              <a:t>for</a:t>
            </a:r>
            <a:r>
              <a:rPr/>
              <a:t> </a:t>
            </a:r>
            <a:r>
              <a:rPr/>
              <a:t>you.</a:t>
            </a:r>
            <a:r>
              <a:rPr/>
              <a:t> </a:t>
            </a:r>
            <a:r>
              <a:rPr/>
              <a:t>Some</a:t>
            </a:r>
            <a:r>
              <a:rPr/>
              <a:t> </a:t>
            </a:r>
            <a:r>
              <a:rPr/>
              <a:t>blogs</a:t>
            </a:r>
            <a:r>
              <a:rPr/>
              <a:t> </a:t>
            </a:r>
            <a:r>
              <a:rPr/>
              <a:t>even</a:t>
            </a:r>
            <a:r>
              <a:rPr/>
              <a:t> </a:t>
            </a:r>
            <a:r>
              <a:rPr/>
              <a:t>allow</a:t>
            </a:r>
            <a:r>
              <a:rPr/>
              <a:t> </a:t>
            </a:r>
            <a:r>
              <a:rPr/>
              <a:t>you</a:t>
            </a:r>
            <a:r>
              <a:rPr/>
              <a:t> </a:t>
            </a:r>
            <a:r>
              <a:rPr/>
              <a:t>to</a:t>
            </a:r>
            <a:r>
              <a:rPr/>
              <a:t> </a:t>
            </a:r>
            <a:r>
              <a:rPr/>
              <a:t>add</a:t>
            </a:r>
            <a:r>
              <a:rPr/>
              <a:t> </a:t>
            </a:r>
            <a:r>
              <a:rPr/>
              <a:t>new</a:t>
            </a:r>
            <a:r>
              <a:rPr/>
              <a:t> </a:t>
            </a:r>
            <a:r>
              <a:rPr/>
              <a:t>entries</a:t>
            </a:r>
            <a:r>
              <a:rPr/>
              <a:t> </a:t>
            </a:r>
            <a:r>
              <a:rPr/>
              <a:t>by</a:t>
            </a:r>
            <a:r>
              <a:rPr/>
              <a:t> </a:t>
            </a:r>
            <a:r>
              <a:rPr/>
              <a:t>email.</a:t>
            </a:r>
            <a:r>
              <a:rPr/>
              <a:t> </a:t>
            </a:r>
            <a:r>
              <a:rPr/>
              <a:t>Most</a:t>
            </a:r>
            <a:r>
              <a:rPr/>
              <a:t> </a:t>
            </a:r>
            <a:r>
              <a:rPr/>
              <a:t>importantly,</a:t>
            </a:r>
            <a:r>
              <a:rPr/>
              <a:t> </a:t>
            </a:r>
            <a:r>
              <a:rPr/>
              <a:t>a</a:t>
            </a:r>
            <a:r>
              <a:rPr/>
              <a:t> </a:t>
            </a:r>
            <a:r>
              <a:rPr/>
              <a:t>blog</a:t>
            </a:r>
            <a:r>
              <a:rPr/>
              <a:t> </a:t>
            </a:r>
            <a:r>
              <a:rPr/>
              <a:t>(unlike</a:t>
            </a:r>
            <a:r>
              <a:rPr/>
              <a:t> </a:t>
            </a:r>
            <a:r>
              <a:rPr/>
              <a:t>a</a:t>
            </a:r>
            <a:r>
              <a:rPr/>
              <a:t> </a:t>
            </a:r>
            <a:r>
              <a:rPr/>
              <a:t>static</a:t>
            </a:r>
            <a:r>
              <a:rPr/>
              <a:t> </a:t>
            </a:r>
            <a:r>
              <a:rPr/>
              <a:t>website)</a:t>
            </a:r>
            <a:r>
              <a:rPr/>
              <a:t> </a:t>
            </a:r>
            <a:r>
              <a:rPr/>
              <a:t>offers</a:t>
            </a:r>
            <a:r>
              <a:rPr/>
              <a:t> </a:t>
            </a:r>
            <a:r>
              <a:rPr/>
              <a:t>your</a:t>
            </a:r>
            <a:r>
              <a:rPr/>
              <a:t> </a:t>
            </a:r>
            <a:r>
              <a:rPr/>
              <a:t>readers</a:t>
            </a:r>
            <a:r>
              <a:rPr/>
              <a:t> </a:t>
            </a:r>
            <a:r>
              <a:rPr/>
              <a:t>a</a:t>
            </a:r>
            <a:r>
              <a:rPr/>
              <a:t> </a:t>
            </a:r>
            <a:r>
              <a:rPr/>
              <a:t>chance</a:t>
            </a:r>
            <a:r>
              <a:rPr/>
              <a:t> </a:t>
            </a:r>
            <a:r>
              <a:rPr/>
              <a:t>to</a:t>
            </a:r>
            <a:r>
              <a:rPr/>
              <a:t> </a:t>
            </a:r>
            <a:r>
              <a:rPr/>
              <a:t>comment</a:t>
            </a:r>
            <a:r>
              <a:rPr/>
              <a:t> </a:t>
            </a:r>
            <a:r>
              <a:rPr/>
              <a:t>on</a:t>
            </a:r>
            <a:r>
              <a:rPr/>
              <a:t> </a:t>
            </a:r>
            <a:r>
              <a:rPr/>
              <a:t>what</a:t>
            </a:r>
            <a:r>
              <a:rPr/>
              <a:t> </a:t>
            </a:r>
            <a:r>
              <a:rPr/>
              <a:t>you’ve</a:t>
            </a:r>
            <a:r>
              <a:rPr/>
              <a:t> </a:t>
            </a:r>
            <a:r>
              <a:rPr/>
              <a:t>written.</a:t>
            </a:r>
            <a:r>
              <a:rPr/>
              <a:t> </a:t>
            </a:r>
            <a:r>
              <a:rPr/>
              <a:t>This</a:t>
            </a:r>
            <a:r>
              <a:rPr/>
              <a:t> </a:t>
            </a:r>
            <a:r>
              <a:rPr/>
              <a:t>is</a:t>
            </a:r>
            <a:r>
              <a:rPr/>
              <a:t> </a:t>
            </a:r>
            <a:r>
              <a:rPr/>
              <a:t>a</a:t>
            </a:r>
            <a:r>
              <a:rPr/>
              <a:t> </a:t>
            </a:r>
            <a:r>
              <a:rPr/>
              <a:t>double-edged</a:t>
            </a:r>
            <a:r>
              <a:rPr/>
              <a:t> </a:t>
            </a:r>
            <a:r>
              <a:rPr/>
              <a:t>sword,</a:t>
            </a:r>
            <a:r>
              <a:rPr/>
              <a:t> </a:t>
            </a:r>
            <a:r>
              <a:rPr/>
              <a:t>but</a:t>
            </a:r>
            <a:r>
              <a:rPr/>
              <a:t> </a:t>
            </a:r>
            <a:r>
              <a:rPr/>
              <a:t>it</a:t>
            </a:r>
            <a:r>
              <a:rPr/>
              <a:t> </a:t>
            </a:r>
            <a:r>
              <a:rPr/>
              <a:t>is</a:t>
            </a:r>
            <a:r>
              <a:rPr/>
              <a:t> </a:t>
            </a:r>
            <a:r>
              <a:rPr/>
              <a:t>mostly</a:t>
            </a:r>
            <a:r>
              <a:rPr/>
              <a:t> </a:t>
            </a:r>
            <a:r>
              <a:rPr/>
              <a:t>good.</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like</a:t>
            </a:r>
            <a:r>
              <a:rPr/>
              <a:t> </a:t>
            </a:r>
            <a:r>
              <a:rPr/>
              <a:t>to</a:t>
            </a:r>
            <a:r>
              <a:rPr/>
              <a:t> </a:t>
            </a:r>
            <a:r>
              <a:rPr/>
              <a:t>think</a:t>
            </a:r>
            <a:r>
              <a:rPr/>
              <a:t> </a:t>
            </a:r>
            <a:r>
              <a:rPr/>
              <a:t>of</a:t>
            </a:r>
            <a:r>
              <a:rPr/>
              <a:t> </a:t>
            </a:r>
            <a:r>
              <a:rPr/>
              <a:t>other</a:t>
            </a:r>
            <a:r>
              <a:rPr/>
              <a:t> </a:t>
            </a:r>
            <a:r>
              <a:rPr/>
              <a:t>Web</a:t>
            </a:r>
            <a:r>
              <a:rPr/>
              <a:t> </a:t>
            </a:r>
            <a:r>
              <a:rPr/>
              <a:t>2.0</a:t>
            </a:r>
            <a:r>
              <a:rPr/>
              <a:t> </a:t>
            </a:r>
            <a:r>
              <a:rPr/>
              <a:t>tools</a:t>
            </a:r>
            <a:r>
              <a:rPr/>
              <a:t> </a:t>
            </a:r>
            <a:r>
              <a:rPr/>
              <a:t>as</a:t>
            </a:r>
            <a:r>
              <a:rPr/>
              <a:t> </a:t>
            </a:r>
            <a:r>
              <a:rPr/>
              <a:t>variations</a:t>
            </a:r>
            <a:r>
              <a:rPr/>
              <a:t> </a:t>
            </a:r>
            <a:r>
              <a:rPr/>
              <a:t>on</a:t>
            </a:r>
            <a:r>
              <a:rPr/>
              <a:t> </a:t>
            </a:r>
            <a:r>
              <a:rPr/>
              <a:t>a</a:t>
            </a:r>
            <a:r>
              <a:rPr/>
              <a:t> </a:t>
            </a:r>
            <a:r>
              <a:rPr/>
              <a:t>blog</a:t>
            </a:r>
            <a:r>
              <a:rPr/>
              <a:t> </a:t>
            </a:r>
            <a:r>
              <a:rPr/>
              <a:t>(Twitter,</a:t>
            </a:r>
            <a:r>
              <a:rPr/>
              <a:t> </a:t>
            </a:r>
            <a:r>
              <a:rPr/>
              <a:t>in</a:t>
            </a:r>
            <a:r>
              <a:rPr/>
              <a:t> </a:t>
            </a:r>
            <a:r>
              <a:rPr/>
              <a:t>fact,</a:t>
            </a:r>
            <a:r>
              <a:rPr/>
              <a:t> </a:t>
            </a:r>
            <a:r>
              <a:rPr/>
              <a:t>is</a:t>
            </a:r>
            <a:r>
              <a:rPr/>
              <a:t> </a:t>
            </a:r>
            <a:r>
              <a:rPr/>
              <a:t>called</a:t>
            </a:r>
            <a:r>
              <a:rPr/>
              <a:t> </a:t>
            </a:r>
            <a:r>
              <a:rPr/>
              <a:t>a</a:t>
            </a:r>
            <a:r>
              <a:rPr/>
              <a:t> </a:t>
            </a:r>
            <a:r>
              <a:rPr/>
              <a:t>micro-blogging</a:t>
            </a:r>
            <a:r>
              <a:rPr/>
              <a:t> </a:t>
            </a:r>
            <a:r>
              <a:rPr/>
              <a:t>site).</a:t>
            </a:r>
            <a:r>
              <a:rPr/>
              <a:t> </a:t>
            </a:r>
            <a:r>
              <a:rPr/>
              <a:t>So</a:t>
            </a:r>
            <a:r>
              <a:rPr/>
              <a:t> </a:t>
            </a:r>
            <a:r>
              <a:rPr/>
              <a:t>everything</a:t>
            </a:r>
            <a:r>
              <a:rPr/>
              <a:t> </a:t>
            </a:r>
            <a:r>
              <a:rPr/>
              <a:t>I</a:t>
            </a:r>
            <a:r>
              <a:rPr/>
              <a:t> </a:t>
            </a:r>
            <a:r>
              <a:rPr/>
              <a:t>say</a:t>
            </a:r>
            <a:r>
              <a:rPr/>
              <a:t> </a:t>
            </a:r>
            <a:r>
              <a:rPr/>
              <a:t>about</a:t>
            </a:r>
            <a:r>
              <a:rPr/>
              <a:t> </a:t>
            </a:r>
            <a:r>
              <a:rPr/>
              <a:t>a</a:t>
            </a:r>
            <a:r>
              <a:rPr/>
              <a:t> </a:t>
            </a:r>
            <a:r>
              <a:rPr/>
              <a:t>blog</a:t>
            </a:r>
            <a:r>
              <a:rPr/>
              <a:t> </a:t>
            </a:r>
            <a:r>
              <a:rPr/>
              <a:t>applies</a:t>
            </a:r>
            <a:r>
              <a:rPr/>
              <a:t> </a:t>
            </a:r>
            <a:r>
              <a:rPr/>
              <a:t>just</a:t>
            </a:r>
            <a:r>
              <a:rPr/>
              <a:t> </a:t>
            </a:r>
            <a:r>
              <a:rPr/>
              <a:t>as</a:t>
            </a:r>
            <a:r>
              <a:rPr/>
              <a:t> </a:t>
            </a:r>
            <a:r>
              <a:rPr/>
              <a:t>well</a:t>
            </a:r>
            <a:r>
              <a:rPr/>
              <a:t> </a:t>
            </a:r>
            <a:r>
              <a:rPr/>
              <a:t>to</a:t>
            </a:r>
            <a:r>
              <a:rPr/>
              <a:t> </a:t>
            </a:r>
            <a:r>
              <a:rPr/>
              <a:t>other</a:t>
            </a:r>
            <a:r>
              <a:rPr/>
              <a:t> </a:t>
            </a:r>
            <a:r>
              <a:rPr/>
              <a:t>Web</a:t>
            </a:r>
            <a:r>
              <a:rPr/>
              <a:t> </a:t>
            </a:r>
            <a:r>
              <a:rPr/>
              <a:t>2.0</a:t>
            </a:r>
            <a:r>
              <a:rPr/>
              <a:t> </a:t>
            </a:r>
            <a:r>
              <a:rPr/>
              <a:t>tools.</a:t>
            </a:r>
            <a:r>
              <a:rPr/>
              <a:t> </a:t>
            </a:r>
            <a:r>
              <a:rPr/>
              <a:t>But</a:t>
            </a:r>
            <a:r>
              <a:rPr/>
              <a:t> </a:t>
            </a:r>
            <a:r>
              <a:rPr/>
              <a:t>these</a:t>
            </a:r>
            <a:r>
              <a:rPr/>
              <a:t> </a:t>
            </a:r>
            <a:r>
              <a:rPr/>
              <a:t>Web</a:t>
            </a:r>
            <a:r>
              <a:rPr/>
              <a:t> </a:t>
            </a:r>
            <a:r>
              <a:rPr/>
              <a:t>2.0</a:t>
            </a:r>
            <a:r>
              <a:rPr/>
              <a:t> </a:t>
            </a:r>
            <a:r>
              <a:rPr/>
              <a:t>tools</a:t>
            </a:r>
            <a:r>
              <a:rPr/>
              <a:t> </a:t>
            </a:r>
            <a:r>
              <a:rPr/>
              <a:t>do</a:t>
            </a:r>
            <a:r>
              <a:rPr/>
              <a:t> </a:t>
            </a:r>
            <a:r>
              <a:rPr/>
              <a:t>offer</a:t>
            </a:r>
            <a:r>
              <a:rPr/>
              <a:t> </a:t>
            </a:r>
            <a:r>
              <a:rPr/>
              <a:t>important</a:t>
            </a:r>
            <a:r>
              <a:rPr/>
              <a:t> </a:t>
            </a:r>
            <a:r>
              <a:rPr/>
              <a:t>features</a:t>
            </a:r>
            <a:r>
              <a:rPr/>
              <a:t> </a:t>
            </a:r>
            <a:r>
              <a:rPr/>
              <a:t>beyond</a:t>
            </a:r>
            <a:r>
              <a:rPr/>
              <a:t> </a:t>
            </a:r>
            <a:r>
              <a:rPr/>
              <a:t>a</a:t>
            </a:r>
            <a:r>
              <a:rPr/>
              <a:t> </a:t>
            </a:r>
            <a:r>
              <a:rPr/>
              <a:t>blog.</a:t>
            </a:r>
            <a:r>
              <a:rPr/>
              <a:t> </a:t>
            </a:r>
            <a:r>
              <a:rPr/>
              <a:t>The</a:t>
            </a:r>
            <a:r>
              <a:rPr/>
              <a:t> </a:t>
            </a:r>
            <a:r>
              <a:rPr/>
              <a:t>most</a:t>
            </a:r>
            <a:r>
              <a:rPr/>
              <a:t> </a:t>
            </a:r>
            <a:r>
              <a:rPr/>
              <a:t>common</a:t>
            </a:r>
            <a:r>
              <a:rPr/>
              <a:t> </a:t>
            </a:r>
            <a:r>
              <a:rPr/>
              <a:t>extra</a:t>
            </a:r>
            <a:r>
              <a:rPr/>
              <a:t> </a:t>
            </a:r>
            <a:r>
              <a:rPr/>
              <a:t>feature</a:t>
            </a:r>
            <a:r>
              <a:rPr/>
              <a:t> </a:t>
            </a:r>
            <a:r>
              <a:rPr/>
              <a:t>is</a:t>
            </a:r>
            <a:r>
              <a:rPr/>
              <a:t> </a:t>
            </a:r>
            <a:r>
              <a:rPr/>
              <a:t>the</a:t>
            </a:r>
            <a:r>
              <a:rPr/>
              <a:t> </a:t>
            </a:r>
            <a:r>
              <a:rPr/>
              <a:t>ability</a:t>
            </a:r>
            <a:r>
              <a:rPr/>
              <a:t> </a:t>
            </a:r>
            <a:r>
              <a:rPr/>
              <a:t>to</a:t>
            </a:r>
            <a:r>
              <a:rPr/>
              <a:t> </a:t>
            </a:r>
            <a:r>
              <a:rPr/>
              <a:t>create</a:t>
            </a:r>
            <a:r>
              <a:rPr/>
              <a:t> </a:t>
            </a:r>
            <a:r>
              <a:rPr/>
              <a:t>or</a:t>
            </a:r>
            <a:r>
              <a:rPr/>
              <a:t> </a:t>
            </a:r>
            <a:r>
              <a:rPr/>
              <a:t>join</a:t>
            </a:r>
            <a:r>
              <a:rPr/>
              <a:t> </a:t>
            </a:r>
            <a:r>
              <a:rPr/>
              <a:t>communities</a:t>
            </a:r>
            <a:r>
              <a:rPr/>
              <a:t> </a:t>
            </a:r>
            <a:r>
              <a:rPr/>
              <a:t>of</a:t>
            </a:r>
            <a:r>
              <a:rPr/>
              <a:t> </a:t>
            </a:r>
            <a:r>
              <a:rPr/>
              <a:t>people</a:t>
            </a:r>
            <a:r>
              <a:rPr/>
              <a:t> </a:t>
            </a:r>
            <a:r>
              <a:rPr/>
              <a:t>with</a:t>
            </a:r>
            <a:r>
              <a:rPr/>
              <a:t> </a:t>
            </a:r>
            <a:r>
              <a:rPr/>
              <a:t>similar</a:t>
            </a:r>
            <a:r>
              <a:rPr/>
              <a:t> </a:t>
            </a:r>
            <a:r>
              <a:rPr/>
              <a:t>interests.</a:t>
            </a:r>
            <a:r>
              <a:rPr/>
              <a:t> </a:t>
            </a:r>
            <a:r>
              <a:rPr/>
              <a:t>This</a:t>
            </a:r>
            <a:r>
              <a:rPr/>
              <a:t> </a:t>
            </a:r>
            <a:r>
              <a:rPr/>
              <a:t>is</a:t>
            </a:r>
            <a:r>
              <a:rPr/>
              <a:t> </a:t>
            </a:r>
            <a:r>
              <a:rPr/>
              <a:t>useful</a:t>
            </a:r>
            <a:r>
              <a:rPr/>
              <a:t> </a:t>
            </a:r>
            <a:r>
              <a:rPr/>
              <a:t>for</a:t>
            </a:r>
            <a:r>
              <a:rPr/>
              <a:t> </a:t>
            </a:r>
            <a:r>
              <a:rPr/>
              <a:t>your</a:t>
            </a:r>
            <a:r>
              <a:rPr/>
              <a:t> </a:t>
            </a:r>
            <a:r>
              <a:rPr/>
              <a:t>professional</a:t>
            </a:r>
            <a:r>
              <a:rPr/>
              <a:t> </a:t>
            </a:r>
            <a:r>
              <a:rPr/>
              <a:t>development</a:t>
            </a:r>
            <a:r>
              <a:rPr/>
              <a:t> </a:t>
            </a:r>
            <a:r>
              <a:rPr/>
              <a:t>(e.g.,</a:t>
            </a:r>
            <a:r>
              <a:rPr/>
              <a:t> </a:t>
            </a:r>
            <a:r>
              <a:rPr/>
              <a:t>getting</a:t>
            </a:r>
            <a:r>
              <a:rPr/>
              <a:t> </a:t>
            </a:r>
            <a:r>
              <a:rPr/>
              <a:t>your</a:t>
            </a:r>
            <a:r>
              <a:rPr/>
              <a:t> </a:t>
            </a:r>
            <a:r>
              <a:rPr/>
              <a:t>data</a:t>
            </a:r>
            <a:r>
              <a:rPr/>
              <a:t> </a:t>
            </a:r>
            <a:r>
              <a:rPr/>
              <a:t>mining</a:t>
            </a:r>
            <a:r>
              <a:rPr/>
              <a:t> </a:t>
            </a:r>
            <a:r>
              <a:rPr/>
              <a:t>questions</a:t>
            </a:r>
            <a:r>
              <a:rPr/>
              <a:t> </a:t>
            </a:r>
            <a:r>
              <a:rPr/>
              <a:t>answered</a:t>
            </a:r>
            <a:r>
              <a:rPr/>
              <a:t> </a:t>
            </a:r>
            <a:r>
              <a:rPr/>
              <a:t>on</a:t>
            </a:r>
            <a:r>
              <a:rPr/>
              <a:t> </a:t>
            </a:r>
            <a:r>
              <a:rPr/>
              <a:t>a</a:t>
            </a:r>
            <a:r>
              <a:rPr/>
              <a:t> </a:t>
            </a:r>
            <a:r>
              <a:rPr/>
              <a:t>data</a:t>
            </a:r>
            <a:r>
              <a:rPr/>
              <a:t> </a:t>
            </a:r>
            <a:r>
              <a:rPr/>
              <a:t>mining</a:t>
            </a:r>
            <a:r>
              <a:rPr/>
              <a:t> </a:t>
            </a:r>
            <a:r>
              <a:rPr/>
              <a:t>group</a:t>
            </a:r>
            <a:r>
              <a:rPr/>
              <a:t> </a:t>
            </a:r>
            <a:r>
              <a:rPr/>
              <a:t>on</a:t>
            </a:r>
            <a:r>
              <a:rPr/>
              <a:t> </a:t>
            </a:r>
            <a:r>
              <a:rPr/>
              <a:t>LinkedIn)</a:t>
            </a:r>
            <a:r>
              <a:rPr/>
              <a:t> </a:t>
            </a:r>
            <a:r>
              <a:rPr/>
              <a:t>but</a:t>
            </a:r>
            <a:r>
              <a:rPr/>
              <a:t> </a:t>
            </a:r>
            <a:r>
              <a:rPr/>
              <a:t>if</a:t>
            </a:r>
            <a:r>
              <a:rPr/>
              <a:t> </a:t>
            </a:r>
            <a:r>
              <a:rPr/>
              <a:t>you</a:t>
            </a:r>
            <a:r>
              <a:rPr/>
              <a:t> </a:t>
            </a:r>
            <a:r>
              <a:rPr/>
              <a:t>regularly</a:t>
            </a:r>
            <a:r>
              <a:rPr/>
              <a:t> </a:t>
            </a:r>
            <a:r>
              <a:rPr/>
              <a:t>provide</a:t>
            </a:r>
            <a:r>
              <a:rPr/>
              <a:t> </a:t>
            </a:r>
            <a:r>
              <a:rPr/>
              <a:t>useful</a:t>
            </a:r>
            <a:r>
              <a:rPr/>
              <a:t> </a:t>
            </a:r>
            <a:r>
              <a:rPr/>
              <a:t>resources</a:t>
            </a:r>
            <a:r>
              <a:rPr/>
              <a:t> </a:t>
            </a:r>
            <a:r>
              <a:rPr/>
              <a:t>for</a:t>
            </a:r>
            <a:r>
              <a:rPr/>
              <a:t> </a:t>
            </a:r>
            <a:r>
              <a:rPr/>
              <a:t>others</a:t>
            </a:r>
            <a:r>
              <a:rPr/>
              <a:t> </a:t>
            </a:r>
            <a:r>
              <a:rPr/>
              <a:t>as</a:t>
            </a:r>
            <a:r>
              <a:rPr/>
              <a:t> </a:t>
            </a:r>
            <a:r>
              <a:rPr/>
              <a:t>well,</a:t>
            </a:r>
            <a:r>
              <a:rPr/>
              <a:t> </a:t>
            </a:r>
            <a:r>
              <a:rPr/>
              <a:t>you</a:t>
            </a:r>
            <a:r>
              <a:rPr/>
              <a:t> </a:t>
            </a:r>
            <a:r>
              <a:rPr/>
              <a:t>develop</a:t>
            </a:r>
            <a:r>
              <a:rPr/>
              <a:t> </a:t>
            </a:r>
            <a:r>
              <a:rPr/>
              <a:t>an</a:t>
            </a:r>
            <a:r>
              <a:rPr/>
              <a:t> </a:t>
            </a:r>
            <a:r>
              <a:rPr/>
              <a:t>aura</a:t>
            </a:r>
            <a:r>
              <a:rPr/>
              <a:t> </a:t>
            </a:r>
            <a:r>
              <a:rPr/>
              <a:t>of</a:t>
            </a:r>
            <a:r>
              <a:rPr/>
              <a:t> </a:t>
            </a:r>
            <a:r>
              <a:rPr/>
              <a:t>expertise</a:t>
            </a:r>
            <a:r>
              <a:rPr/>
              <a:t> </a:t>
            </a:r>
            <a:r>
              <a:rPr/>
              <a:t>and</a:t>
            </a:r>
            <a:r>
              <a:rPr/>
              <a:t> </a:t>
            </a:r>
            <a:r>
              <a:rPr/>
              <a:t>you</a:t>
            </a:r>
            <a:r>
              <a:rPr/>
              <a:t> </a:t>
            </a:r>
            <a:r>
              <a:rPr/>
              <a:t>build</a:t>
            </a:r>
            <a:r>
              <a:rPr/>
              <a:t> </a:t>
            </a:r>
            <a:r>
              <a:rPr/>
              <a:t>up</a:t>
            </a:r>
            <a:r>
              <a:rPr/>
              <a:t> </a:t>
            </a:r>
            <a:r>
              <a:rPr/>
              <a:t>your</a:t>
            </a:r>
            <a:r>
              <a:rPr/>
              <a:t> </a:t>
            </a:r>
            <a:r>
              <a:rPr/>
              <a:t>name</a:t>
            </a:r>
            <a:r>
              <a:rPr/>
              <a:t> </a:t>
            </a:r>
            <a:r>
              <a:rPr/>
              <a:t>recognition.</a:t>
            </a:r>
          </a:p>
          <a:p>
            <a:pPr lvl="0" marL="0" indent="0">
              <a:buNone/>
            </a:pPr>
          </a:p>
          <a:p>
            <a:pPr lvl="0" marL="0" indent="0">
              <a:buNone/>
            </a:pPr>
            <a:r>
              <a:rPr/>
              <a:t>You</a:t>
            </a:r>
            <a:r>
              <a:rPr/>
              <a:t> </a:t>
            </a:r>
            <a:r>
              <a:rPr/>
              <a:t>can’t</a:t>
            </a:r>
            <a:r>
              <a:rPr/>
              <a:t> </a:t>
            </a:r>
            <a:r>
              <a:rPr/>
              <a:t>master</a:t>
            </a:r>
            <a:r>
              <a:rPr/>
              <a:t> </a:t>
            </a:r>
            <a:r>
              <a:rPr/>
              <a:t>every</a:t>
            </a:r>
            <a:r>
              <a:rPr/>
              <a:t> </a:t>
            </a:r>
            <a:r>
              <a:rPr/>
              <a:t>possible</a:t>
            </a:r>
            <a:r>
              <a:rPr/>
              <a:t> </a:t>
            </a:r>
            <a:r>
              <a:rPr/>
              <a:t>Social</a:t>
            </a:r>
            <a:r>
              <a:rPr/>
              <a:t> </a:t>
            </a:r>
            <a:r>
              <a:rPr/>
              <a:t>Media</a:t>
            </a:r>
            <a:r>
              <a:rPr/>
              <a:t> </a:t>
            </a:r>
            <a:r>
              <a:rPr/>
              <a:t>platform.</a:t>
            </a:r>
            <a:r>
              <a:rPr/>
              <a:t> </a:t>
            </a:r>
            <a:r>
              <a:rPr/>
              <a:t>Pick</a:t>
            </a:r>
            <a:r>
              <a:rPr/>
              <a:t> </a:t>
            </a:r>
            <a:r>
              <a:rPr/>
              <a:t>a</a:t>
            </a:r>
            <a:r>
              <a:rPr/>
              <a:t> </a:t>
            </a:r>
            <a:r>
              <a:rPr/>
              <a:t>primary</a:t>
            </a:r>
            <a:r>
              <a:rPr/>
              <a:t> </a:t>
            </a:r>
            <a:r>
              <a:rPr/>
              <a:t>area</a:t>
            </a:r>
            <a:r>
              <a:rPr/>
              <a:t> </a:t>
            </a:r>
            <a:r>
              <a:rPr/>
              <a:t>and</a:t>
            </a:r>
            <a:r>
              <a:rPr/>
              <a:t> </a:t>
            </a:r>
            <a:r>
              <a:rPr/>
              <a:t>use</a:t>
            </a:r>
            <a:r>
              <a:rPr/>
              <a:t> </a:t>
            </a:r>
            <a:r>
              <a:rPr/>
              <a:t>other</a:t>
            </a:r>
            <a:r>
              <a:rPr/>
              <a:t> </a:t>
            </a:r>
            <a:r>
              <a:rPr/>
              <a:t>areas</a:t>
            </a:r>
            <a:r>
              <a:rPr/>
              <a:t> </a:t>
            </a:r>
            <a:r>
              <a:rPr/>
              <a:t>to</a:t>
            </a:r>
            <a:r>
              <a:rPr/>
              <a:t> </a:t>
            </a:r>
            <a:r>
              <a:rPr/>
              <a:t>supplement</a:t>
            </a:r>
            <a:r>
              <a:rPr/>
              <a:t> </a:t>
            </a:r>
            <a:r>
              <a:rPr/>
              <a:t>your</a:t>
            </a:r>
            <a:r>
              <a:rPr/>
              <a:t> </a:t>
            </a:r>
            <a:r>
              <a:rPr/>
              <a:t>primary</a:t>
            </a:r>
            <a:r>
              <a:rPr/>
              <a:t> </a:t>
            </a:r>
            <a:r>
              <a:rPr/>
              <a:t>area.</a:t>
            </a:r>
            <a:r>
              <a:rPr/>
              <a:t> </a:t>
            </a:r>
            <a:r>
              <a:rPr/>
              <a:t>For</a:t>
            </a:r>
            <a:r>
              <a:rPr/>
              <a:t> </a:t>
            </a:r>
            <a:r>
              <a:rPr/>
              <a:t>example,</a:t>
            </a:r>
            <a:r>
              <a:rPr/>
              <a:t> </a:t>
            </a:r>
            <a:r>
              <a:rPr/>
              <a:t>put</a:t>
            </a:r>
            <a:r>
              <a:rPr/>
              <a:t> </a:t>
            </a:r>
            <a:r>
              <a:rPr/>
              <a:t>your</a:t>
            </a:r>
            <a:r>
              <a:rPr/>
              <a:t> </a:t>
            </a:r>
            <a:r>
              <a:rPr/>
              <a:t>best</a:t>
            </a:r>
            <a:r>
              <a:rPr/>
              <a:t> </a:t>
            </a:r>
            <a:r>
              <a:rPr/>
              <a:t>stuff</a:t>
            </a:r>
            <a:r>
              <a:rPr/>
              <a:t> </a:t>
            </a:r>
            <a:r>
              <a:rPr/>
              <a:t>on</a:t>
            </a:r>
            <a:r>
              <a:rPr/>
              <a:t> </a:t>
            </a:r>
            <a:r>
              <a:rPr/>
              <a:t>a</a:t>
            </a:r>
            <a:r>
              <a:rPr/>
              <a:t> </a:t>
            </a:r>
            <a:r>
              <a:rPr/>
              <a:t>blog</a:t>
            </a:r>
            <a:r>
              <a:rPr/>
              <a:t> </a:t>
            </a:r>
            <a:r>
              <a:rPr/>
              <a:t>and</a:t>
            </a:r>
            <a:r>
              <a:rPr/>
              <a:t> </a:t>
            </a:r>
            <a:r>
              <a:rPr/>
              <a:t>then</a:t>
            </a:r>
            <a:r>
              <a:rPr/>
              <a:t> </a:t>
            </a:r>
            <a:r>
              <a:rPr/>
              <a:t>use</a:t>
            </a:r>
            <a:r>
              <a:rPr/>
              <a:t> </a:t>
            </a:r>
            <a:r>
              <a:rPr/>
              <a:t>Twitter</a:t>
            </a:r>
            <a:r>
              <a:rPr/>
              <a:t> </a:t>
            </a:r>
            <a:r>
              <a:rPr/>
              <a:t>to</a:t>
            </a:r>
            <a:r>
              <a:rPr/>
              <a:t> </a:t>
            </a:r>
            <a:r>
              <a:rPr/>
              <a:t>announce</a:t>
            </a:r>
            <a:r>
              <a:rPr/>
              <a:t> </a:t>
            </a:r>
            <a:r>
              <a:rPr/>
              <a:t>when</a:t>
            </a:r>
            <a:r>
              <a:rPr/>
              <a:t> </a:t>
            </a:r>
            <a:r>
              <a:rPr/>
              <a:t>you’ve</a:t>
            </a:r>
            <a:r>
              <a:rPr/>
              <a:t> </a:t>
            </a:r>
            <a:r>
              <a:rPr/>
              <a:t>posted</a:t>
            </a:r>
            <a:r>
              <a:rPr/>
              <a:t> </a:t>
            </a:r>
            <a:r>
              <a:rPr/>
              <a:t>something</a:t>
            </a:r>
            <a:r>
              <a:rPr/>
              <a:t> </a:t>
            </a:r>
            <a:r>
              <a:rPr/>
              <a:t>on</a:t>
            </a:r>
            <a:r>
              <a:rPr/>
              <a:t> </a:t>
            </a:r>
            <a:r>
              <a:rPr/>
              <a:t>your</a:t>
            </a:r>
            <a:r>
              <a:rPr/>
              <a:t> </a:t>
            </a:r>
            <a:r>
              <a:rPr/>
              <a:t>blog.</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most</a:t>
            </a:r>
            <a:r>
              <a:rPr/>
              <a:t> </a:t>
            </a:r>
            <a:r>
              <a:rPr/>
              <a:t>labor</a:t>
            </a:r>
            <a:r>
              <a:rPr/>
              <a:t> </a:t>
            </a:r>
            <a:r>
              <a:rPr/>
              <a:t>intensive</a:t>
            </a:r>
            <a:r>
              <a:rPr/>
              <a:t> </a:t>
            </a:r>
            <a:r>
              <a:rPr/>
              <a:t>part</a:t>
            </a:r>
            <a:r>
              <a:rPr/>
              <a:t> </a:t>
            </a:r>
            <a:r>
              <a:rPr/>
              <a:t>of</a:t>
            </a:r>
            <a:r>
              <a:rPr/>
              <a:t> </a:t>
            </a:r>
            <a:r>
              <a:rPr/>
              <a:t>social</a:t>
            </a:r>
            <a:r>
              <a:rPr/>
              <a:t> </a:t>
            </a:r>
            <a:r>
              <a:rPr/>
              <a:t>media</a:t>
            </a:r>
            <a:r>
              <a:rPr/>
              <a:t> </a:t>
            </a:r>
            <a:r>
              <a:rPr/>
              <a:t>is</a:t>
            </a:r>
            <a:r>
              <a:rPr/>
              <a:t> </a:t>
            </a:r>
            <a:r>
              <a:rPr/>
              <a:t>creating</a:t>
            </a:r>
            <a:r>
              <a:rPr/>
              <a:t> </a:t>
            </a:r>
            <a:r>
              <a:rPr/>
              <a:t>compelling</a:t>
            </a:r>
            <a:r>
              <a:rPr/>
              <a:t> </a:t>
            </a:r>
            <a:r>
              <a:rPr/>
              <a:t>content.</a:t>
            </a:r>
            <a:r>
              <a:rPr/>
              <a:t> </a:t>
            </a:r>
            <a:r>
              <a:rPr/>
              <a:t>What</a:t>
            </a:r>
            <a:r>
              <a:rPr/>
              <a:t> </a:t>
            </a:r>
            <a:r>
              <a:rPr/>
              <a:t>you</a:t>
            </a:r>
            <a:r>
              <a:rPr/>
              <a:t> </a:t>
            </a:r>
            <a:r>
              <a:rPr/>
              <a:t>write</a:t>
            </a:r>
            <a:r>
              <a:rPr/>
              <a:t> </a:t>
            </a:r>
            <a:r>
              <a:rPr/>
              <a:t>needs</a:t>
            </a:r>
            <a:r>
              <a:rPr/>
              <a:t> </a:t>
            </a:r>
            <a:r>
              <a:rPr/>
              <a:t>to</a:t>
            </a:r>
            <a:r>
              <a:rPr/>
              <a:t> </a:t>
            </a:r>
            <a:r>
              <a:rPr/>
              <a:t>be</a:t>
            </a:r>
            <a:r>
              <a:rPr/>
              <a:t> </a:t>
            </a:r>
            <a:r>
              <a:rPr/>
              <a:t>fresh,</a:t>
            </a:r>
            <a:r>
              <a:rPr/>
              <a:t> </a:t>
            </a:r>
            <a:r>
              <a:rPr/>
              <a:t>focussed,</a:t>
            </a:r>
            <a:r>
              <a:rPr/>
              <a:t> </a:t>
            </a:r>
            <a:r>
              <a:rPr/>
              <a:t>and</a:t>
            </a:r>
            <a:r>
              <a:rPr/>
              <a:t> </a:t>
            </a:r>
            <a:r>
              <a:rPr/>
              <a:t>fun.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very</a:t>
            </a:r>
            <a:r>
              <a:rPr/>
              <a:t> </a:t>
            </a:r>
            <a:r>
              <a:rPr/>
              <a:t>flattered</a:t>
            </a:r>
            <a:r>
              <a:rPr/>
              <a:t> </a:t>
            </a:r>
            <a:r>
              <a:rPr/>
              <a:t>to</a:t>
            </a:r>
            <a:r>
              <a:rPr/>
              <a:t> </a:t>
            </a:r>
            <a:r>
              <a:rPr/>
              <a:t>be</a:t>
            </a:r>
            <a:r>
              <a:rPr/>
              <a:t> </a:t>
            </a:r>
            <a:r>
              <a:rPr/>
              <a:t>invited</a:t>
            </a:r>
            <a:r>
              <a:rPr/>
              <a:t> </a:t>
            </a:r>
            <a:r>
              <a:rPr/>
              <a:t>here</a:t>
            </a:r>
            <a:r>
              <a:rPr/>
              <a:t> </a:t>
            </a:r>
            <a:r>
              <a:rPr/>
              <a:t>to</a:t>
            </a:r>
            <a:r>
              <a:rPr/>
              <a:t> </a:t>
            </a:r>
            <a:r>
              <a:rPr/>
              <a:t>talk</a:t>
            </a:r>
            <a:r>
              <a:rPr/>
              <a:t> </a:t>
            </a:r>
            <a:r>
              <a:rPr/>
              <a:t>to</a:t>
            </a:r>
            <a:r>
              <a:rPr/>
              <a:t> </a:t>
            </a:r>
            <a:r>
              <a:rPr/>
              <a:t>you</a:t>
            </a:r>
            <a:r>
              <a:rPr/>
              <a:t> </a:t>
            </a:r>
            <a:r>
              <a:rPr/>
              <a:t>(again!)</a:t>
            </a:r>
            <a:r>
              <a:rPr/>
              <a:t> </a:t>
            </a:r>
            <a:r>
              <a:rPr/>
              <a:t>about</a:t>
            </a:r>
            <a:r>
              <a:rPr/>
              <a:t> </a:t>
            </a:r>
            <a:r>
              <a:rPr/>
              <a:t>consulting.</a:t>
            </a:r>
            <a:r>
              <a:rPr/>
              <a:t> </a:t>
            </a:r>
            <a:r>
              <a:rPr/>
              <a:t>I</a:t>
            </a:r>
            <a:r>
              <a:rPr/>
              <a:t> </a:t>
            </a:r>
            <a:r>
              <a:rPr/>
              <a:t>started</a:t>
            </a:r>
            <a:r>
              <a:rPr/>
              <a:t> </a:t>
            </a:r>
            <a:r>
              <a:rPr/>
              <a:t>my</a:t>
            </a:r>
            <a:r>
              <a:rPr/>
              <a:t> </a:t>
            </a:r>
            <a:r>
              <a:rPr/>
              <a:t>own</a:t>
            </a:r>
            <a:r>
              <a:rPr/>
              <a:t> </a:t>
            </a:r>
            <a:r>
              <a:rPr/>
              <a:t>consulting</a:t>
            </a:r>
            <a:r>
              <a:rPr/>
              <a:t> </a:t>
            </a:r>
            <a:r>
              <a:rPr/>
              <a:t>business</a:t>
            </a:r>
            <a:r>
              <a:rPr/>
              <a:t> </a:t>
            </a:r>
            <a:r>
              <a:rPr/>
              <a:t>in</a:t>
            </a:r>
            <a:r>
              <a:rPr/>
              <a:t> </a:t>
            </a:r>
            <a:r>
              <a:rPr/>
              <a:t>2008</a:t>
            </a:r>
            <a:r>
              <a:rPr/>
              <a:t> </a:t>
            </a:r>
            <a:r>
              <a:rPr/>
              <a:t>and</a:t>
            </a:r>
            <a:r>
              <a:rPr/>
              <a:t> </a:t>
            </a:r>
            <a:r>
              <a:rPr/>
              <a:t>had</a:t>
            </a:r>
            <a:r>
              <a:rPr/>
              <a:t> </a:t>
            </a:r>
            <a:r>
              <a:rPr/>
              <a:t>to</a:t>
            </a:r>
            <a:r>
              <a:rPr/>
              <a:t> </a:t>
            </a:r>
            <a:r>
              <a:rPr/>
              <a:t>learn</a:t>
            </a:r>
            <a:r>
              <a:rPr/>
              <a:t> </a:t>
            </a:r>
            <a:r>
              <a:rPr/>
              <a:t>a</a:t>
            </a:r>
            <a:r>
              <a:rPr/>
              <a:t> </a:t>
            </a:r>
            <a:r>
              <a:rPr/>
              <a:t>lot</a:t>
            </a:r>
            <a:r>
              <a:rPr/>
              <a:t> </a:t>
            </a:r>
            <a:r>
              <a:rPr/>
              <a:t>very</a:t>
            </a:r>
            <a:r>
              <a:rPr/>
              <a:t> </a:t>
            </a:r>
            <a:r>
              <a:rPr/>
              <a:t>quickly.</a:t>
            </a:r>
            <a:r>
              <a:rPr/>
              <a:t> </a:t>
            </a:r>
            <a:r>
              <a:rPr/>
              <a:t>I</a:t>
            </a:r>
            <a:r>
              <a:rPr/>
              <a:t> </a:t>
            </a:r>
            <a:r>
              <a:rPr/>
              <a:t>decided</a:t>
            </a:r>
            <a:r>
              <a:rPr/>
              <a:t> </a:t>
            </a:r>
            <a:r>
              <a:rPr/>
              <a:t>to</a:t>
            </a:r>
            <a:r>
              <a:rPr/>
              <a:t> </a:t>
            </a:r>
            <a:r>
              <a:rPr/>
              <a:t>document</a:t>
            </a:r>
            <a:r>
              <a:rPr/>
              <a:t> </a:t>
            </a:r>
            <a:r>
              <a:rPr/>
              <a:t>what</a:t>
            </a:r>
            <a:r>
              <a:rPr/>
              <a:t> </a:t>
            </a:r>
            <a:r>
              <a:rPr/>
              <a:t>I</a:t>
            </a:r>
            <a:r>
              <a:rPr/>
              <a:t> </a:t>
            </a:r>
            <a:r>
              <a:rPr/>
              <a:t>learned</a:t>
            </a:r>
            <a:r>
              <a:rPr/>
              <a:t> </a:t>
            </a:r>
            <a:r>
              <a:rPr/>
              <a:t>and</a:t>
            </a:r>
            <a:r>
              <a:rPr/>
              <a:t> </a:t>
            </a:r>
            <a:r>
              <a:rPr/>
              <a:t>have</a:t>
            </a:r>
            <a:r>
              <a:rPr/>
              <a:t> </a:t>
            </a:r>
            <a:r>
              <a:rPr/>
              <a:t>shared</a:t>
            </a:r>
            <a:r>
              <a:rPr/>
              <a:t> </a:t>
            </a:r>
            <a:r>
              <a:rPr/>
              <a:t>it</a:t>
            </a:r>
            <a:r>
              <a:rPr/>
              <a:t> </a:t>
            </a:r>
            <a:r>
              <a:rPr/>
              <a:t>to</a:t>
            </a:r>
            <a:r>
              <a:rPr/>
              <a:t> </a:t>
            </a:r>
            <a:r>
              <a:rPr/>
              <a:t>make</a:t>
            </a:r>
            <a:r>
              <a:rPr/>
              <a:t> </a:t>
            </a:r>
            <a:r>
              <a:rPr/>
              <a:t>the</a:t>
            </a:r>
            <a:r>
              <a:rPr/>
              <a:t> </a:t>
            </a:r>
            <a:r>
              <a:rPr/>
              <a:t>process</a:t>
            </a:r>
            <a:r>
              <a:rPr/>
              <a:t> </a:t>
            </a:r>
            <a:r>
              <a:rPr/>
              <a:t>smoother</a:t>
            </a:r>
            <a:r>
              <a:rPr/>
              <a:t> </a:t>
            </a:r>
            <a:r>
              <a:rPr/>
              <a:t>and</a:t>
            </a:r>
            <a:r>
              <a:rPr/>
              <a:t> </a:t>
            </a:r>
            <a:r>
              <a:rPr/>
              <a:t>less</a:t>
            </a:r>
            <a:r>
              <a:rPr/>
              <a:t> </a:t>
            </a:r>
            <a:r>
              <a:rPr/>
              <a:t>anxiety-provoking</a:t>
            </a:r>
            <a:r>
              <a:rPr/>
              <a:t> </a:t>
            </a:r>
            <a:r>
              <a:rPr/>
              <a:t>for</a:t>
            </a:r>
            <a:r>
              <a:rPr/>
              <a:t> </a:t>
            </a:r>
            <a:r>
              <a:rPr/>
              <a:t>anyone</a:t>
            </a:r>
            <a:r>
              <a:rPr/>
              <a:t> </a:t>
            </a:r>
            <a:r>
              <a:rPr/>
              <a:t>else.</a:t>
            </a:r>
          </a:p>
          <a:p>
            <a:pPr lvl="0" marL="0" indent="0">
              <a:buNone/>
            </a:pPr>
          </a:p>
          <a:p>
            <a:pPr lvl="0" marL="0" indent="0">
              <a:buNone/>
            </a:pPr>
            <a:r>
              <a:rPr/>
              <a:t>I’ve</a:t>
            </a:r>
            <a:r>
              <a:rPr/>
              <a:t> </a:t>
            </a:r>
            <a:r>
              <a:rPr/>
              <a:t>given</a:t>
            </a:r>
            <a:r>
              <a:rPr/>
              <a:t> </a:t>
            </a:r>
            <a:r>
              <a:rPr/>
              <a:t>talks</a:t>
            </a:r>
            <a:r>
              <a:rPr/>
              <a:t> </a:t>
            </a:r>
            <a:r>
              <a:rPr/>
              <a:t>at</a:t>
            </a:r>
            <a:r>
              <a:rPr/>
              <a:t> </a:t>
            </a:r>
            <a:r>
              <a:rPr/>
              <a:t>a</a:t>
            </a:r>
            <a:r>
              <a:rPr/>
              <a:t> </a:t>
            </a:r>
            <a:r>
              <a:rPr/>
              <a:t>variety</a:t>
            </a:r>
            <a:r>
              <a:rPr/>
              <a:t> </a:t>
            </a:r>
            <a:r>
              <a:rPr/>
              <a:t>of</a:t>
            </a:r>
            <a:r>
              <a:rPr/>
              <a:t> </a:t>
            </a:r>
            <a:r>
              <a:rPr/>
              <a:t>venues,</a:t>
            </a:r>
            <a:r>
              <a:rPr/>
              <a:t> </a:t>
            </a:r>
            <a:r>
              <a:rPr/>
              <a:t>and</a:t>
            </a:r>
            <a:r>
              <a:rPr/>
              <a:t> </a:t>
            </a:r>
            <a:r>
              <a:rPr/>
              <a:t>if</a:t>
            </a:r>
            <a:r>
              <a:rPr/>
              <a:t> </a:t>
            </a:r>
            <a:r>
              <a:rPr/>
              <a:t>anyone</a:t>
            </a:r>
            <a:r>
              <a:rPr/>
              <a:t> </a:t>
            </a:r>
            <a:r>
              <a:rPr/>
              <a:t>wants</a:t>
            </a:r>
            <a:r>
              <a:rPr/>
              <a:t> </a:t>
            </a:r>
            <a:r>
              <a:rPr/>
              <a:t>to</a:t>
            </a:r>
            <a:r>
              <a:rPr/>
              <a:t> </a:t>
            </a:r>
            <a:r>
              <a:rPr/>
              <a:t>invite</a:t>
            </a:r>
            <a:r>
              <a:rPr/>
              <a:t> </a:t>
            </a:r>
            <a:r>
              <a:rPr/>
              <a:t>me</a:t>
            </a:r>
            <a:r>
              <a:rPr/>
              <a:t> </a:t>
            </a:r>
            <a:r>
              <a:rPr/>
              <a:t>to</a:t>
            </a:r>
            <a:r>
              <a:rPr/>
              <a:t> </a:t>
            </a:r>
            <a:r>
              <a:rPr/>
              <a:t>write</a:t>
            </a:r>
            <a:r>
              <a:rPr/>
              <a:t> </a:t>
            </a:r>
            <a:r>
              <a:rPr/>
              <a:t>or</a:t>
            </a:r>
            <a:r>
              <a:rPr/>
              <a:t> </a:t>
            </a:r>
            <a:r>
              <a:rPr/>
              <a:t>talk</a:t>
            </a:r>
            <a:r>
              <a:rPr/>
              <a:t> </a:t>
            </a:r>
            <a:r>
              <a:rPr/>
              <a:t>more</a:t>
            </a:r>
            <a:r>
              <a:rPr/>
              <a:t> </a:t>
            </a:r>
            <a:r>
              <a:rPr/>
              <a:t>about</a:t>
            </a:r>
            <a:r>
              <a:rPr/>
              <a:t> </a:t>
            </a:r>
            <a:r>
              <a:rPr/>
              <a:t>this</a:t>
            </a:r>
            <a:r>
              <a:rPr/>
              <a:t> </a:t>
            </a:r>
            <a:r>
              <a:rPr/>
              <a:t>just</a:t>
            </a:r>
            <a:r>
              <a:rPr/>
              <a:t> </a:t>
            </a:r>
            <a:r>
              <a:rPr/>
              <a:t>let</a:t>
            </a:r>
            <a:r>
              <a:rPr/>
              <a:t> </a:t>
            </a:r>
            <a:r>
              <a:rPr/>
              <a:t>me</a:t>
            </a:r>
            <a:r>
              <a:rPr/>
              <a:t> </a:t>
            </a:r>
            <a:r>
              <a:rPr/>
              <a:t>know.</a:t>
            </a:r>
            <a:r>
              <a:rPr/>
              <a:t> </a:t>
            </a:r>
            <a:r>
              <a:rPr/>
              <a:t>I’d</a:t>
            </a:r>
            <a:r>
              <a:rPr/>
              <a:t> </a:t>
            </a:r>
            <a:r>
              <a:rPr/>
              <a:t>love</a:t>
            </a:r>
            <a:r>
              <a:rPr/>
              <a:t> </a:t>
            </a:r>
            <a:r>
              <a:rPr/>
              <a:t>to</a:t>
            </a:r>
            <a:r>
              <a:rPr/>
              <a:t> </a:t>
            </a:r>
            <a:r>
              <a:rPr/>
              <a:t>collaborate</a:t>
            </a:r>
            <a:r>
              <a:rPr/>
              <a:t> </a:t>
            </a:r>
            <a:r>
              <a:rPr/>
              <a:t>on</a:t>
            </a:r>
            <a:r>
              <a:rPr/>
              <a:t> </a:t>
            </a:r>
            <a:r>
              <a:rPr/>
              <a:t>a</a:t>
            </a:r>
            <a:r>
              <a:rPr/>
              <a:t> </a:t>
            </a:r>
            <a:r>
              <a:rPr/>
              <a:t>book</a:t>
            </a:r>
            <a:r>
              <a:rPr/>
              <a:t> </a:t>
            </a:r>
            <a:r>
              <a:rPr/>
              <a:t>about</a:t>
            </a:r>
            <a:r>
              <a:rPr/>
              <a:t> </a:t>
            </a:r>
            <a:r>
              <a:rPr/>
              <a:t>statistical</a:t>
            </a:r>
            <a:r>
              <a:rPr/>
              <a:t> </a:t>
            </a:r>
            <a:r>
              <a:rPr/>
              <a:t>consulting,</a:t>
            </a:r>
            <a:r>
              <a:rPr/>
              <a:t> </a:t>
            </a:r>
            <a:r>
              <a:rPr/>
              <a:t>if</a:t>
            </a:r>
            <a:r>
              <a:rPr/>
              <a:t> </a:t>
            </a:r>
            <a:r>
              <a:rPr/>
              <a:t>anyone</a:t>
            </a:r>
            <a:r>
              <a:rPr/>
              <a:t> </a:t>
            </a:r>
            <a:r>
              <a:rPr/>
              <a:t>is</a:t>
            </a:r>
            <a:r>
              <a:rPr/>
              <a:t> </a:t>
            </a:r>
            <a:r>
              <a:rPr/>
              <a:t>interested.</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Fresh.</a:t>
            </a:r>
            <a:r>
              <a:rPr/>
              <a:t> </a:t>
            </a:r>
            <a:r>
              <a:rPr/>
              <a:t>You</a:t>
            </a:r>
            <a:r>
              <a:rPr/>
              <a:t> </a:t>
            </a:r>
            <a:r>
              <a:rPr/>
              <a:t>need</a:t>
            </a:r>
            <a:r>
              <a:rPr/>
              <a:t> </a:t>
            </a:r>
            <a:r>
              <a:rPr/>
              <a:t>to</a:t>
            </a:r>
            <a:r>
              <a:rPr/>
              <a:t> </a:t>
            </a:r>
            <a:r>
              <a:rPr/>
              <a:t>provide</a:t>
            </a:r>
            <a:r>
              <a:rPr/>
              <a:t> </a:t>
            </a:r>
            <a:r>
              <a:rPr/>
              <a:t>regular</a:t>
            </a:r>
            <a:r>
              <a:rPr/>
              <a:t> </a:t>
            </a:r>
            <a:r>
              <a:rPr/>
              <a:t>entries.</a:t>
            </a:r>
            <a:r>
              <a:rPr/>
              <a:t> </a:t>
            </a:r>
            <a:r>
              <a:rPr/>
              <a:t>It</a:t>
            </a:r>
            <a:r>
              <a:rPr/>
              <a:t> </a:t>
            </a:r>
            <a:r>
              <a:rPr/>
              <a:t>doesn’t</a:t>
            </a:r>
            <a:r>
              <a:rPr/>
              <a:t> </a:t>
            </a:r>
            <a:r>
              <a:rPr/>
              <a:t>matter</a:t>
            </a:r>
            <a:r>
              <a:rPr/>
              <a:t> </a:t>
            </a:r>
            <a:r>
              <a:rPr/>
              <a:t>whether</a:t>
            </a:r>
            <a:r>
              <a:rPr/>
              <a:t> </a:t>
            </a:r>
            <a:r>
              <a:rPr/>
              <a:t>you</a:t>
            </a:r>
            <a:r>
              <a:rPr/>
              <a:t> </a:t>
            </a:r>
            <a:r>
              <a:rPr/>
              <a:t>write</a:t>
            </a:r>
            <a:r>
              <a:rPr/>
              <a:t> </a:t>
            </a:r>
            <a:r>
              <a:rPr/>
              <a:t>every</a:t>
            </a:r>
            <a:r>
              <a:rPr/>
              <a:t> </a:t>
            </a:r>
            <a:r>
              <a:rPr/>
              <a:t>other</a:t>
            </a:r>
            <a:r>
              <a:rPr/>
              <a:t> </a:t>
            </a:r>
            <a:r>
              <a:rPr/>
              <a:t>day</a:t>
            </a:r>
            <a:r>
              <a:rPr/>
              <a:t> </a:t>
            </a:r>
            <a:r>
              <a:rPr/>
              <a:t>or</a:t>
            </a:r>
            <a:r>
              <a:rPr/>
              <a:t> </a:t>
            </a:r>
            <a:r>
              <a:rPr/>
              <a:t>every</a:t>
            </a:r>
            <a:r>
              <a:rPr/>
              <a:t> </a:t>
            </a:r>
            <a:r>
              <a:rPr/>
              <a:t>other</a:t>
            </a:r>
            <a:r>
              <a:rPr/>
              <a:t> </a:t>
            </a:r>
            <a:r>
              <a:rPr/>
              <a:t>week,</a:t>
            </a:r>
            <a:r>
              <a:rPr/>
              <a:t> </a:t>
            </a:r>
            <a:r>
              <a:rPr/>
              <a:t>but</a:t>
            </a:r>
            <a:r>
              <a:rPr/>
              <a:t> </a:t>
            </a:r>
            <a:r>
              <a:rPr/>
              <a:t>make</a:t>
            </a:r>
            <a:r>
              <a:rPr/>
              <a:t> </a:t>
            </a:r>
            <a:r>
              <a:rPr/>
              <a:t>the</a:t>
            </a:r>
            <a:r>
              <a:rPr/>
              <a:t> </a:t>
            </a:r>
            <a:r>
              <a:rPr/>
              <a:t>commitment</a:t>
            </a:r>
            <a:r>
              <a:rPr/>
              <a:t> </a:t>
            </a:r>
            <a:r>
              <a:rPr/>
              <a:t>to</a:t>
            </a:r>
            <a:r>
              <a:rPr/>
              <a:t> </a:t>
            </a:r>
            <a:r>
              <a:rPr/>
              <a:t>update</a:t>
            </a:r>
            <a:r>
              <a:rPr/>
              <a:t> </a:t>
            </a:r>
            <a:r>
              <a:rPr/>
              <a:t>on</a:t>
            </a:r>
            <a:r>
              <a:rPr/>
              <a:t> </a:t>
            </a:r>
            <a:r>
              <a:rPr/>
              <a:t>a</a:t>
            </a:r>
            <a:r>
              <a:rPr/>
              <a:t> </a:t>
            </a:r>
            <a:r>
              <a:rPr/>
              <a:t>regular</a:t>
            </a:r>
            <a:r>
              <a:rPr/>
              <a:t> </a:t>
            </a:r>
            <a:r>
              <a:rPr/>
              <a:t>and</a:t>
            </a:r>
            <a:r>
              <a:rPr/>
              <a:t> </a:t>
            </a:r>
            <a:r>
              <a:rPr/>
              <a:t>predictable</a:t>
            </a:r>
            <a:r>
              <a:rPr/>
              <a:t> </a:t>
            </a:r>
            <a:r>
              <a:rPr/>
              <a:t>pattern.</a:t>
            </a:r>
            <a:r>
              <a:rPr/>
              <a:t> </a:t>
            </a:r>
            <a:r>
              <a:rPr/>
              <a:t>Don’t</a:t>
            </a:r>
            <a:r>
              <a:rPr/>
              <a:t> </a:t>
            </a:r>
            <a:r>
              <a:rPr/>
              <a:t>start</a:t>
            </a:r>
            <a:r>
              <a:rPr/>
              <a:t> </a:t>
            </a:r>
            <a:r>
              <a:rPr/>
              <a:t>out</a:t>
            </a:r>
            <a:r>
              <a:rPr/>
              <a:t> </a:t>
            </a:r>
            <a:r>
              <a:rPr/>
              <a:t>too</a:t>
            </a:r>
            <a:r>
              <a:rPr/>
              <a:t> </a:t>
            </a:r>
            <a:r>
              <a:rPr/>
              <a:t>fast.</a:t>
            </a:r>
            <a:r>
              <a:rPr/>
              <a:t> </a:t>
            </a:r>
            <a:r>
              <a:rPr/>
              <a:t>You’ll</a:t>
            </a:r>
            <a:r>
              <a:rPr/>
              <a:t> </a:t>
            </a:r>
            <a:r>
              <a:rPr/>
              <a:t>burn</a:t>
            </a:r>
            <a:r>
              <a:rPr/>
              <a:t> </a:t>
            </a:r>
            <a:r>
              <a:rPr/>
              <a:t>yourself</a:t>
            </a:r>
            <a:r>
              <a:rPr/>
              <a:t> </a:t>
            </a:r>
            <a:r>
              <a:rPr/>
              <a:t>out,</a:t>
            </a:r>
            <a:r>
              <a:rPr/>
              <a:t> </a:t>
            </a:r>
            <a:r>
              <a:rPr/>
              <a:t>and</a:t>
            </a:r>
            <a:r>
              <a:rPr/>
              <a:t> </a:t>
            </a:r>
            <a:r>
              <a:rPr/>
              <a:t>you’ll</a:t>
            </a:r>
            <a:r>
              <a:rPr/>
              <a:t> </a:t>
            </a:r>
            <a:r>
              <a:rPr/>
              <a:t>also</a:t>
            </a:r>
            <a:r>
              <a:rPr/>
              <a:t> </a:t>
            </a:r>
            <a:r>
              <a:rPr/>
              <a:t>raise</a:t>
            </a:r>
            <a:r>
              <a:rPr/>
              <a:t> </a:t>
            </a:r>
            <a:r>
              <a:rPr/>
              <a:t>a</a:t>
            </a:r>
            <a:r>
              <a:rPr/>
              <a:t> </a:t>
            </a:r>
            <a:r>
              <a:rPr/>
              <a:t>level</a:t>
            </a:r>
            <a:r>
              <a:rPr/>
              <a:t> </a:t>
            </a:r>
            <a:r>
              <a:rPr/>
              <a:t>of</a:t>
            </a:r>
            <a:r>
              <a:rPr/>
              <a:t> </a:t>
            </a:r>
            <a:r>
              <a:rPr/>
              <a:t>expectation</a:t>
            </a:r>
            <a:r>
              <a:rPr/>
              <a:t> </a:t>
            </a:r>
            <a:r>
              <a:rPr/>
              <a:t>from</a:t>
            </a:r>
            <a:r>
              <a:rPr/>
              <a:t> </a:t>
            </a:r>
            <a:r>
              <a:rPr/>
              <a:t>your</a:t>
            </a:r>
            <a:r>
              <a:rPr/>
              <a:t> </a:t>
            </a:r>
            <a:r>
              <a:rPr/>
              <a:t>readers</a:t>
            </a:r>
            <a:r>
              <a:rPr/>
              <a:t> </a:t>
            </a:r>
            <a:r>
              <a:rPr/>
              <a:t>that</a:t>
            </a:r>
            <a:r>
              <a:rPr/>
              <a:t> </a:t>
            </a:r>
            <a:r>
              <a:rPr/>
              <a:t>you</a:t>
            </a:r>
            <a:r>
              <a:rPr/>
              <a:t> </a:t>
            </a:r>
            <a:r>
              <a:rPr/>
              <a:t>won’t</a:t>
            </a:r>
            <a:r>
              <a:rPr/>
              <a:t> </a:t>
            </a:r>
            <a:r>
              <a:rPr/>
              <a:t>be</a:t>
            </a:r>
            <a:r>
              <a:rPr/>
              <a:t> </a:t>
            </a:r>
            <a:r>
              <a:rPr/>
              <a:t>able</a:t>
            </a:r>
            <a:r>
              <a:rPr/>
              <a:t> </a:t>
            </a:r>
            <a:r>
              <a:rPr/>
              <a:t>to</a:t>
            </a:r>
            <a:r>
              <a:rPr/>
              <a:t> </a:t>
            </a:r>
            <a:r>
              <a:rPr/>
              <a:t>maintain.</a:t>
            </a:r>
          </a:p>
          <a:p>
            <a:pPr lvl="0" marL="0" indent="0">
              <a:buNone/>
            </a:pPr>
          </a:p>
          <a:p>
            <a:pPr lvl="0" marL="0" indent="0">
              <a:buNone/>
            </a:pPr>
            <a:r>
              <a:rPr/>
              <a:t>Keep</a:t>
            </a:r>
            <a:r>
              <a:rPr/>
              <a:t> </a:t>
            </a:r>
            <a:r>
              <a:rPr/>
              <a:t>everything</a:t>
            </a:r>
            <a:r>
              <a:rPr/>
              <a:t> </a:t>
            </a:r>
            <a:r>
              <a:rPr/>
              <a:t>short</a:t>
            </a:r>
            <a:r>
              <a:rPr/>
              <a:t> </a:t>
            </a:r>
            <a:r>
              <a:rPr/>
              <a:t>and</a:t>
            </a:r>
            <a:r>
              <a:rPr/>
              <a:t> </a:t>
            </a:r>
            <a:r>
              <a:rPr/>
              <a:t>sweet,</a:t>
            </a:r>
            <a:r>
              <a:rPr/>
              <a:t> </a:t>
            </a:r>
            <a:r>
              <a:rPr/>
              <a:t>both</a:t>
            </a:r>
            <a:r>
              <a:rPr/>
              <a:t> </a:t>
            </a:r>
            <a:r>
              <a:rPr/>
              <a:t>for</a:t>
            </a:r>
            <a:r>
              <a:rPr/>
              <a:t> </a:t>
            </a:r>
            <a:r>
              <a:rPr/>
              <a:t>your</a:t>
            </a:r>
            <a:r>
              <a:rPr/>
              <a:t> </a:t>
            </a:r>
            <a:r>
              <a:rPr/>
              <a:t>sake</a:t>
            </a:r>
            <a:r>
              <a:rPr/>
              <a:t> </a:t>
            </a:r>
            <a:r>
              <a:rPr/>
              <a:t>and</a:t>
            </a:r>
            <a:r>
              <a:rPr/>
              <a:t> </a:t>
            </a:r>
            <a:r>
              <a:rPr/>
              <a:t>for</a:t>
            </a:r>
            <a:r>
              <a:rPr/>
              <a:t> </a:t>
            </a:r>
            <a:r>
              <a:rPr/>
              <a:t>the</a:t>
            </a:r>
            <a:r>
              <a:rPr/>
              <a:t> </a:t>
            </a:r>
            <a:r>
              <a:rPr/>
              <a:t>sake</a:t>
            </a:r>
            <a:r>
              <a:rPr/>
              <a:t> </a:t>
            </a:r>
            <a:r>
              <a:rPr/>
              <a:t>of</a:t>
            </a:r>
            <a:r>
              <a:rPr/>
              <a:t> </a:t>
            </a:r>
            <a:r>
              <a:rPr/>
              <a:t>your</a:t>
            </a:r>
            <a:r>
              <a:rPr/>
              <a:t> </a:t>
            </a:r>
            <a:r>
              <a:rPr/>
              <a:t>readers.</a:t>
            </a:r>
          </a:p>
          <a:p>
            <a:pPr lvl="0" marL="0" indent="0">
              <a:buNone/>
            </a:pPr>
          </a:p>
          <a:p>
            <a:pPr lvl="0" marL="0" indent="0">
              <a:buNone/>
            </a:pPr>
            <a:r>
              <a:rPr/>
              <a:t>If</a:t>
            </a:r>
            <a:r>
              <a:rPr/>
              <a:t> </a:t>
            </a:r>
            <a:r>
              <a:rPr/>
              <a:t>you</a:t>
            </a:r>
            <a:r>
              <a:rPr/>
              <a:t> </a:t>
            </a:r>
            <a:r>
              <a:rPr/>
              <a:t>are</a:t>
            </a:r>
            <a:r>
              <a:rPr/>
              <a:t> </a:t>
            </a:r>
            <a:r>
              <a:rPr/>
              <a:t>early</a:t>
            </a:r>
            <a:r>
              <a:rPr/>
              <a:t> </a:t>
            </a:r>
            <a:r>
              <a:rPr/>
              <a:t>in</a:t>
            </a:r>
            <a:r>
              <a:rPr/>
              <a:t> </a:t>
            </a:r>
            <a:r>
              <a:rPr/>
              <a:t>your</a:t>
            </a:r>
            <a:r>
              <a:rPr/>
              <a:t> </a:t>
            </a:r>
            <a:r>
              <a:rPr/>
              <a:t>career,</a:t>
            </a:r>
            <a:r>
              <a:rPr/>
              <a:t> </a:t>
            </a:r>
            <a:r>
              <a:rPr/>
              <a:t>you</a:t>
            </a:r>
            <a:r>
              <a:rPr/>
              <a:t> </a:t>
            </a:r>
            <a:r>
              <a:rPr/>
              <a:t>may</a:t>
            </a:r>
            <a:r>
              <a:rPr/>
              <a:t> </a:t>
            </a:r>
            <a:r>
              <a:rPr/>
              <a:t>have</a:t>
            </a:r>
            <a:r>
              <a:rPr/>
              <a:t> </a:t>
            </a:r>
            <a:r>
              <a:rPr/>
              <a:t>difficulty</a:t>
            </a:r>
            <a:r>
              <a:rPr/>
              <a:t> </a:t>
            </a:r>
            <a:r>
              <a:rPr/>
              <a:t>with</a:t>
            </a:r>
            <a:r>
              <a:rPr/>
              <a:t> </a:t>
            </a:r>
            <a:r>
              <a:rPr/>
              <a:t>writing</a:t>
            </a:r>
            <a:r>
              <a:rPr/>
              <a:t> </a:t>
            </a:r>
            <a:r>
              <a:rPr/>
              <a:t>good</a:t>
            </a:r>
            <a:r>
              <a:rPr/>
              <a:t> </a:t>
            </a:r>
            <a:r>
              <a:rPr/>
              <a:t>content.</a:t>
            </a:r>
            <a:r>
              <a:rPr/>
              <a:t> </a:t>
            </a:r>
            <a:r>
              <a:rPr/>
              <a:t>Don’t</a:t>
            </a:r>
            <a:r>
              <a:rPr/>
              <a:t> </a:t>
            </a:r>
            <a:r>
              <a:rPr/>
              <a:t>let</a:t>
            </a:r>
            <a:r>
              <a:rPr/>
              <a:t> </a:t>
            </a:r>
            <a:r>
              <a:rPr/>
              <a:t>this</a:t>
            </a:r>
            <a:r>
              <a:rPr/>
              <a:t> </a:t>
            </a:r>
            <a:r>
              <a:rPr/>
              <a:t>stop</a:t>
            </a:r>
            <a:r>
              <a:rPr/>
              <a:t> </a:t>
            </a:r>
            <a:r>
              <a:rPr/>
              <a:t>you.</a:t>
            </a:r>
            <a:r>
              <a:rPr/>
              <a:t> </a:t>
            </a:r>
            <a:r>
              <a:rPr/>
              <a:t>An</a:t>
            </a:r>
            <a:r>
              <a:rPr/>
              <a:t> </a:t>
            </a:r>
            <a:r>
              <a:rPr/>
              <a:t>easy,</a:t>
            </a:r>
            <a:r>
              <a:rPr/>
              <a:t> </a:t>
            </a:r>
            <a:r>
              <a:rPr/>
              <a:t>and</a:t>
            </a:r>
            <a:r>
              <a:rPr/>
              <a:t> </a:t>
            </a:r>
            <a:r>
              <a:rPr/>
              <a:t>very</a:t>
            </a:r>
            <a:r>
              <a:rPr/>
              <a:t> </a:t>
            </a:r>
            <a:r>
              <a:rPr/>
              <a:t>valuable</a:t>
            </a:r>
            <a:r>
              <a:rPr/>
              <a:t> </a:t>
            </a:r>
            <a:r>
              <a:rPr/>
              <a:t>thing</a:t>
            </a:r>
            <a:r>
              <a:rPr/>
              <a:t> </a:t>
            </a:r>
            <a:r>
              <a:rPr/>
              <a:t>that</a:t>
            </a:r>
            <a:r>
              <a:rPr/>
              <a:t> </a:t>
            </a:r>
            <a:r>
              <a:rPr/>
              <a:t>anyone,</a:t>
            </a:r>
            <a:r>
              <a:rPr/>
              <a:t> </a:t>
            </a:r>
            <a:r>
              <a:rPr/>
              <a:t>even</a:t>
            </a:r>
            <a:r>
              <a:rPr/>
              <a:t> </a:t>
            </a:r>
            <a:r>
              <a:rPr/>
              <a:t>a</a:t>
            </a:r>
            <a:r>
              <a:rPr/>
              <a:t> </a:t>
            </a:r>
            <a:r>
              <a:rPr/>
              <a:t>beginner</a:t>
            </a:r>
            <a:r>
              <a:rPr/>
              <a:t> </a:t>
            </a:r>
            <a:r>
              <a:rPr/>
              <a:t>can</a:t>
            </a:r>
            <a:r>
              <a:rPr/>
              <a:t> </a:t>
            </a:r>
            <a:r>
              <a:rPr/>
              <a:t>do</a:t>
            </a:r>
            <a:r>
              <a:rPr/>
              <a:t> </a:t>
            </a:r>
            <a:r>
              <a:rPr/>
              <a:t>is</a:t>
            </a:r>
            <a:r>
              <a:rPr/>
              <a:t> </a:t>
            </a:r>
            <a:r>
              <a:rPr/>
              <a:t>to</a:t>
            </a:r>
            <a:r>
              <a:rPr/>
              <a:t> </a:t>
            </a:r>
            <a:r>
              <a:rPr/>
              <a:t>recommend</a:t>
            </a:r>
            <a:r>
              <a:rPr/>
              <a:t> </a:t>
            </a:r>
            <a:r>
              <a:rPr/>
              <a:t>interesting</a:t>
            </a:r>
            <a:r>
              <a:rPr/>
              <a:t> </a:t>
            </a:r>
            <a:r>
              <a:rPr/>
              <a:t>resources.</a:t>
            </a:r>
            <a:r>
              <a:rPr/>
              <a:t> </a:t>
            </a:r>
            <a:r>
              <a:rPr/>
              <a:t>Include</a:t>
            </a:r>
            <a:r>
              <a:rPr/>
              <a:t> </a:t>
            </a:r>
            <a:r>
              <a:rPr/>
              <a:t>a</a:t>
            </a:r>
            <a:r>
              <a:rPr/>
              <a:t> </a:t>
            </a:r>
            <a:r>
              <a:rPr/>
              <a:t>brief</a:t>
            </a:r>
            <a:r>
              <a:rPr/>
              <a:t> </a:t>
            </a:r>
            <a:r>
              <a:rPr/>
              <a:t>summary</a:t>
            </a:r>
            <a:r>
              <a:rPr/>
              <a:t> </a:t>
            </a:r>
            <a:r>
              <a:rPr/>
              <a:t>in</a:t>
            </a:r>
            <a:r>
              <a:rPr/>
              <a:t> </a:t>
            </a:r>
            <a:r>
              <a:rPr/>
              <a:t>your</a:t>
            </a:r>
            <a:r>
              <a:rPr/>
              <a:t> </a:t>
            </a:r>
            <a:r>
              <a:rPr/>
              <a:t>own</a:t>
            </a:r>
            <a:r>
              <a:rPr/>
              <a:t> </a:t>
            </a:r>
            <a:r>
              <a:rPr/>
              <a:t>words</a:t>
            </a:r>
            <a:r>
              <a:rPr/>
              <a:t> </a:t>
            </a:r>
            <a:r>
              <a:rPr/>
              <a:t>so</a:t>
            </a:r>
            <a:r>
              <a:rPr/>
              <a:t> </a:t>
            </a:r>
            <a:r>
              <a:rPr/>
              <a:t>people</a:t>
            </a:r>
            <a:r>
              <a:rPr/>
              <a:t> </a:t>
            </a:r>
            <a:r>
              <a:rPr/>
              <a:t>know</a:t>
            </a:r>
            <a:r>
              <a:rPr/>
              <a:t> </a:t>
            </a:r>
            <a:r>
              <a:rPr/>
              <a:t>what</a:t>
            </a:r>
            <a:r>
              <a:rPr/>
              <a:t> </a:t>
            </a:r>
            <a:r>
              <a:rPr/>
              <a:t>they</a:t>
            </a:r>
            <a:r>
              <a:rPr/>
              <a:t> </a:t>
            </a:r>
            <a:r>
              <a:rPr/>
              <a:t>are</a:t>
            </a:r>
            <a:r>
              <a:rPr/>
              <a:t> </a:t>
            </a:r>
            <a:r>
              <a:rPr/>
              <a:t>clicking</a:t>
            </a:r>
            <a:r>
              <a:rPr/>
              <a:t> </a:t>
            </a:r>
            <a:r>
              <a:rPr/>
              <a:t>on.</a:t>
            </a:r>
            <a:r>
              <a:rPr/>
              <a:t> </a:t>
            </a:r>
            <a:r>
              <a:rPr/>
              <a:t>Do</a:t>
            </a:r>
            <a:r>
              <a:rPr/>
              <a:t> </a:t>
            </a:r>
            <a:r>
              <a:rPr/>
              <a:t>this</a:t>
            </a:r>
            <a:r>
              <a:rPr/>
              <a:t> </a:t>
            </a:r>
            <a:r>
              <a:rPr/>
              <a:t>often</a:t>
            </a:r>
            <a:r>
              <a:rPr/>
              <a:t> </a:t>
            </a:r>
            <a:r>
              <a:rPr/>
              <a:t>enough</a:t>
            </a:r>
            <a:r>
              <a:rPr/>
              <a:t> </a:t>
            </a:r>
            <a:r>
              <a:rPr/>
              <a:t>in</a:t>
            </a:r>
            <a:r>
              <a:rPr/>
              <a:t> </a:t>
            </a:r>
            <a:r>
              <a:rPr/>
              <a:t>one</a:t>
            </a:r>
            <a:r>
              <a:rPr/>
              <a:t> </a:t>
            </a:r>
            <a:r>
              <a:rPr/>
              <a:t>area</a:t>
            </a:r>
            <a:r>
              <a:rPr/>
              <a:t> </a:t>
            </a:r>
            <a:r>
              <a:rPr/>
              <a:t>and</a:t>
            </a:r>
            <a:r>
              <a:rPr/>
              <a:t> </a:t>
            </a:r>
            <a:r>
              <a:rPr/>
              <a:t>you</a:t>
            </a:r>
            <a:r>
              <a:rPr/>
              <a:t> </a:t>
            </a:r>
            <a:r>
              <a:rPr/>
              <a:t>will</a:t>
            </a:r>
            <a:r>
              <a:rPr/>
              <a:t> </a:t>
            </a:r>
            <a:r>
              <a:rPr/>
              <a:t>have</a:t>
            </a:r>
            <a:r>
              <a:rPr/>
              <a:t> </a:t>
            </a:r>
            <a:r>
              <a:rPr/>
              <a:t>a</a:t>
            </a:r>
            <a:r>
              <a:rPr/>
              <a:t> </a:t>
            </a:r>
            <a:r>
              <a:rPr/>
              <a:t>very</a:t>
            </a:r>
            <a:r>
              <a:rPr/>
              <a:t> </a:t>
            </a:r>
            <a:r>
              <a:rPr/>
              <a:t>nice</a:t>
            </a:r>
            <a:r>
              <a:rPr/>
              <a:t> </a:t>
            </a:r>
            <a:r>
              <a:rPr/>
              <a:t>electronic</a:t>
            </a:r>
            <a:r>
              <a:rPr/>
              <a:t> </a:t>
            </a:r>
            <a:r>
              <a:rPr/>
              <a:t>version</a:t>
            </a:r>
            <a:r>
              <a:rPr/>
              <a:t> </a:t>
            </a:r>
            <a:r>
              <a:rPr/>
              <a:t>of</a:t>
            </a:r>
            <a:r>
              <a:rPr/>
              <a:t> </a:t>
            </a:r>
            <a:r>
              <a:rPr/>
              <a:t>an</a:t>
            </a:r>
            <a:r>
              <a:rPr/>
              <a:t> </a:t>
            </a:r>
            <a:r>
              <a:rPr/>
              <a:t>annotated</a:t>
            </a:r>
            <a:r>
              <a:rPr/>
              <a:t> </a:t>
            </a:r>
            <a:r>
              <a:rPr/>
              <a:t>bibliography.</a:t>
            </a:r>
          </a:p>
          <a:p>
            <a:pPr lvl="0" marL="0" indent="0">
              <a:buNone/>
            </a:pPr>
          </a:p>
          <a:p>
            <a:pPr lvl="0" marL="0" indent="0">
              <a:buNone/>
            </a:pPr>
            <a:r>
              <a:rPr/>
              <a:t>If</a:t>
            </a:r>
            <a:r>
              <a:rPr/>
              <a:t> </a:t>
            </a:r>
            <a:r>
              <a:rPr/>
              <a:t>you</a:t>
            </a:r>
            <a:r>
              <a:rPr/>
              <a:t> </a:t>
            </a:r>
            <a:r>
              <a:rPr/>
              <a:t>do</a:t>
            </a:r>
            <a:r>
              <a:rPr/>
              <a:t> </a:t>
            </a:r>
            <a:r>
              <a:rPr/>
              <a:t>offer</a:t>
            </a:r>
            <a:r>
              <a:rPr/>
              <a:t> </a:t>
            </a:r>
            <a:r>
              <a:rPr/>
              <a:t>links</a:t>
            </a:r>
            <a:r>
              <a:rPr/>
              <a:t> </a:t>
            </a:r>
            <a:r>
              <a:rPr/>
              <a:t>to</a:t>
            </a:r>
            <a:r>
              <a:rPr/>
              <a:t> </a:t>
            </a:r>
            <a:r>
              <a:rPr/>
              <a:t>other</a:t>
            </a:r>
            <a:r>
              <a:rPr/>
              <a:t> </a:t>
            </a:r>
            <a:r>
              <a:rPr/>
              <a:t>resources,</a:t>
            </a:r>
            <a:r>
              <a:rPr/>
              <a:t> </a:t>
            </a:r>
            <a:r>
              <a:rPr/>
              <a:t>do</a:t>
            </a:r>
            <a:r>
              <a:rPr/>
              <a:t> </a:t>
            </a:r>
            <a:r>
              <a:rPr/>
              <a:t>take</a:t>
            </a:r>
            <a:r>
              <a:rPr/>
              <a:t> </a:t>
            </a:r>
            <a:r>
              <a:rPr/>
              <a:t>the</a:t>
            </a:r>
            <a:r>
              <a:rPr/>
              <a:t> </a:t>
            </a:r>
            <a:r>
              <a:rPr/>
              <a:t>time</a:t>
            </a:r>
            <a:r>
              <a:rPr/>
              <a:t> </a:t>
            </a:r>
            <a:r>
              <a:rPr/>
              <a:t>to</a:t>
            </a:r>
            <a:r>
              <a:rPr/>
              <a:t> </a:t>
            </a:r>
            <a:r>
              <a:rPr/>
              <a:t>add</a:t>
            </a:r>
            <a:r>
              <a:rPr/>
              <a:t> </a:t>
            </a:r>
            <a:r>
              <a:rPr/>
              <a:t>something</a:t>
            </a:r>
            <a:r>
              <a:rPr/>
              <a:t> </a:t>
            </a:r>
            <a:r>
              <a:rPr/>
              <a:t>more</a:t>
            </a:r>
            <a:r>
              <a:rPr/>
              <a:t> </a:t>
            </a:r>
            <a:r>
              <a:rPr/>
              <a:t>descriptive</a:t>
            </a:r>
            <a:r>
              <a:rPr/>
              <a:t> </a:t>
            </a:r>
            <a:r>
              <a:rPr/>
              <a:t>than</a:t>
            </a:r>
            <a:r>
              <a:rPr/>
              <a:t> </a:t>
            </a:r>
            <a:r>
              <a:rPr/>
              <a:t>“</a:t>
            </a:r>
            <a:r>
              <a:rPr/>
              <a:t>Hey</a:t>
            </a:r>
            <a:r>
              <a:rPr/>
              <a:t> </a:t>
            </a:r>
            <a:r>
              <a:rPr/>
              <a:t>look</a:t>
            </a:r>
            <a:r>
              <a:rPr/>
              <a:t> </a:t>
            </a:r>
            <a:r>
              <a:rPr/>
              <a:t>at</a:t>
            </a:r>
            <a:r>
              <a:rPr/>
              <a:t> </a:t>
            </a:r>
            <a:r>
              <a:rPr/>
              <a:t>this</a:t>
            </a:r>
            <a:r>
              <a:rPr/>
              <a:t> </a:t>
            </a:r>
            <a:r>
              <a:rPr/>
              <a:t>interesting</a:t>
            </a:r>
            <a:r>
              <a:rPr/>
              <a:t> </a:t>
            </a:r>
            <a:r>
              <a:rPr/>
              <a:t>website</a:t>
            </a:r>
            <a:r>
              <a:rPr/>
              <a:t> </a:t>
            </a:r>
            <a:r>
              <a:rPr/>
              <a:t>I</a:t>
            </a:r>
            <a:r>
              <a:rPr/>
              <a:t> </a:t>
            </a:r>
            <a:r>
              <a:rPr/>
              <a:t>just</a:t>
            </a:r>
            <a:r>
              <a:rPr/>
              <a:t> </a:t>
            </a:r>
            <a:r>
              <a:rPr/>
              <a:t>found.</a:t>
            </a:r>
            <a:r>
              <a:rPr/>
              <a:t>”</a:t>
            </a:r>
            <a:r>
              <a:rPr/>
              <a:t> </a:t>
            </a:r>
            <a:r>
              <a:rPr/>
              <a:t>No</a:t>
            </a:r>
            <a:r>
              <a:rPr/>
              <a:t> </a:t>
            </a:r>
            <a:r>
              <a:rPr/>
              <a:t>one</a:t>
            </a:r>
            <a:r>
              <a:rPr/>
              <a:t> </a:t>
            </a:r>
            <a:r>
              <a:rPr/>
              <a:t>likes</a:t>
            </a:r>
            <a:r>
              <a:rPr/>
              <a:t> </a:t>
            </a:r>
            <a:r>
              <a:rPr/>
              <a:t>to</a:t>
            </a:r>
            <a:r>
              <a:rPr/>
              <a:t> </a:t>
            </a:r>
            <a:r>
              <a:rPr/>
              <a:t>click</a:t>
            </a:r>
            <a:r>
              <a:rPr/>
              <a:t> </a:t>
            </a:r>
            <a:r>
              <a:rPr/>
              <a:t>on</a:t>
            </a:r>
            <a:r>
              <a:rPr/>
              <a:t> </a:t>
            </a:r>
            <a:r>
              <a:rPr/>
              <a:t>a</a:t>
            </a:r>
            <a:r>
              <a:rPr/>
              <a:t> </a:t>
            </a:r>
            <a:r>
              <a:rPr/>
              <a:t>link</a:t>
            </a:r>
            <a:r>
              <a:rPr/>
              <a:t> </a:t>
            </a:r>
            <a:r>
              <a:rPr/>
              <a:t>without</a:t>
            </a:r>
            <a:r>
              <a:rPr/>
              <a:t> </a:t>
            </a:r>
            <a:r>
              <a:rPr/>
              <a:t>first</a:t>
            </a:r>
            <a:r>
              <a:rPr/>
              <a:t> </a:t>
            </a:r>
            <a:r>
              <a:rPr/>
              <a:t>getting</a:t>
            </a:r>
            <a:r>
              <a:rPr/>
              <a:t> </a:t>
            </a:r>
            <a:r>
              <a:rPr/>
              <a:t>a</a:t>
            </a:r>
            <a:r>
              <a:rPr/>
              <a:t> </a:t>
            </a:r>
            <a:r>
              <a:rPr/>
              <a:t>hint</a:t>
            </a:r>
            <a:r>
              <a:rPr/>
              <a:t> </a:t>
            </a:r>
            <a:r>
              <a:rPr/>
              <a:t>as</a:t>
            </a:r>
            <a:r>
              <a:rPr/>
              <a:t> </a:t>
            </a:r>
            <a:r>
              <a:rPr/>
              <a:t>to</a:t>
            </a:r>
            <a:r>
              <a:rPr/>
              <a:t> </a:t>
            </a:r>
            <a:r>
              <a:rPr/>
              <a:t>what</a:t>
            </a:r>
            <a:r>
              <a:rPr/>
              <a:t> </a:t>
            </a:r>
            <a:r>
              <a:rPr/>
              <a:t>they</a:t>
            </a:r>
            <a:r>
              <a:rPr/>
              <a:t> </a:t>
            </a:r>
            <a:r>
              <a:rPr/>
              <a:t>will</a:t>
            </a:r>
            <a:r>
              <a:rPr/>
              <a:t> </a:t>
            </a:r>
            <a:r>
              <a:rPr/>
              <a:t>see</a:t>
            </a:r>
            <a:r>
              <a:rPr/>
              <a:t> </a:t>
            </a:r>
            <a:r>
              <a:rPr/>
              <a:t>when</a:t>
            </a:r>
            <a:r>
              <a:rPr/>
              <a:t> </a:t>
            </a:r>
            <a:r>
              <a:rPr/>
              <a:t>they</a:t>
            </a:r>
            <a:r>
              <a:rPr/>
              <a:t> </a:t>
            </a:r>
            <a:r>
              <a:rPr/>
              <a:t>reach</a:t>
            </a:r>
            <a:r>
              <a:rPr/>
              <a:t> </a:t>
            </a:r>
            <a:r>
              <a:rPr/>
              <a:t>that</a:t>
            </a:r>
            <a:r>
              <a:rPr/>
              <a:t> </a:t>
            </a:r>
            <a:r>
              <a:rPr/>
              <a:t>site.</a:t>
            </a:r>
            <a:r>
              <a:rPr/>
              <a:t> </a:t>
            </a:r>
            <a:r>
              <a:rPr/>
              <a:t>And</a:t>
            </a:r>
            <a:r>
              <a:rPr/>
              <a:t> </a:t>
            </a:r>
            <a:r>
              <a:rPr/>
              <a:t>please</a:t>
            </a:r>
            <a:r>
              <a:rPr/>
              <a:t> </a:t>
            </a:r>
            <a:r>
              <a:rPr/>
              <a:t>don’t</a:t>
            </a:r>
            <a:r>
              <a:rPr/>
              <a:t> </a:t>
            </a:r>
            <a:r>
              <a:rPr/>
              <a:t>link</a:t>
            </a:r>
            <a:r>
              <a:rPr/>
              <a:t> </a:t>
            </a:r>
            <a:r>
              <a:rPr/>
              <a:t>to</a:t>
            </a:r>
            <a:r>
              <a:rPr/>
              <a:t> </a:t>
            </a:r>
            <a:r>
              <a:rPr/>
              <a:t>content</a:t>
            </a:r>
            <a:r>
              <a:rPr/>
              <a:t> </a:t>
            </a:r>
            <a:r>
              <a:rPr/>
              <a:t>that</a:t>
            </a:r>
            <a:r>
              <a:rPr/>
              <a:t> </a:t>
            </a:r>
            <a:r>
              <a:rPr/>
              <a:t>is</a:t>
            </a:r>
            <a:r>
              <a:rPr/>
              <a:t> </a:t>
            </a:r>
            <a:r>
              <a:rPr/>
              <a:t>stuck</a:t>
            </a:r>
            <a:r>
              <a:rPr/>
              <a:t> </a:t>
            </a:r>
            <a:r>
              <a:rPr/>
              <a:t>behind</a:t>
            </a:r>
            <a:r>
              <a:rPr/>
              <a:t> </a:t>
            </a:r>
            <a:r>
              <a:rPr/>
              <a:t>a</a:t>
            </a:r>
            <a:r>
              <a:rPr/>
              <a:t> </a:t>
            </a:r>
            <a:r>
              <a:rPr/>
              <a:t>pay</a:t>
            </a:r>
            <a:r>
              <a:rPr/>
              <a:t> </a:t>
            </a:r>
            <a:r>
              <a:rPr/>
              <a:t>wall.</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Think</a:t>
            </a:r>
            <a:r>
              <a:rPr/>
              <a:t> </a:t>
            </a:r>
            <a:r>
              <a:rPr/>
              <a:t>carefully</a:t>
            </a:r>
            <a:r>
              <a:rPr/>
              <a:t> </a:t>
            </a:r>
            <a:r>
              <a:rPr/>
              <a:t>about</a:t>
            </a:r>
            <a:r>
              <a:rPr/>
              <a:t> </a:t>
            </a:r>
            <a:r>
              <a:rPr/>
              <a:t>what</a:t>
            </a:r>
            <a:r>
              <a:rPr/>
              <a:t> </a:t>
            </a:r>
            <a:r>
              <a:rPr/>
              <a:t>you</a:t>
            </a:r>
            <a:r>
              <a:rPr/>
              <a:t> </a:t>
            </a:r>
            <a:r>
              <a:rPr/>
              <a:t>will</a:t>
            </a:r>
            <a:r>
              <a:rPr/>
              <a:t> </a:t>
            </a:r>
            <a:r>
              <a:rPr/>
              <a:t>blog</a:t>
            </a:r>
            <a:r>
              <a:rPr/>
              <a:t> </a:t>
            </a:r>
            <a:r>
              <a:rPr/>
              <a:t>about.</a:t>
            </a:r>
            <a:r>
              <a:rPr/>
              <a:t> </a:t>
            </a:r>
            <a:r>
              <a:rPr/>
              <a:t>A</a:t>
            </a:r>
            <a:r>
              <a:rPr/>
              <a:t> </a:t>
            </a:r>
            <a:r>
              <a:rPr/>
              <a:t>wide</a:t>
            </a:r>
            <a:r>
              <a:rPr/>
              <a:t> </a:t>
            </a:r>
            <a:r>
              <a:rPr/>
              <a:t>ranging</a:t>
            </a:r>
            <a:r>
              <a:rPr/>
              <a:t> </a:t>
            </a:r>
            <a:r>
              <a:rPr/>
              <a:t>blog</a:t>
            </a:r>
            <a:r>
              <a:rPr/>
              <a:t> </a:t>
            </a:r>
            <a:r>
              <a:rPr/>
              <a:t>about</a:t>
            </a:r>
            <a:r>
              <a:rPr/>
              <a:t> </a:t>
            </a:r>
            <a:r>
              <a:rPr/>
              <a:t>anything</a:t>
            </a:r>
            <a:r>
              <a:rPr/>
              <a:t> </a:t>
            </a:r>
            <a:r>
              <a:rPr/>
              <a:t>and</a:t>
            </a:r>
            <a:r>
              <a:rPr/>
              <a:t> </a:t>
            </a:r>
            <a:r>
              <a:rPr/>
              <a:t>everything</a:t>
            </a:r>
            <a:r>
              <a:rPr/>
              <a:t> </a:t>
            </a:r>
            <a:r>
              <a:rPr/>
              <a:t>is</a:t>
            </a:r>
            <a:r>
              <a:rPr/>
              <a:t> </a:t>
            </a:r>
            <a:r>
              <a:rPr/>
              <a:t>likely</a:t>
            </a:r>
            <a:r>
              <a:rPr/>
              <a:t> </a:t>
            </a:r>
            <a:r>
              <a:rPr/>
              <a:t>to</a:t>
            </a:r>
            <a:r>
              <a:rPr/>
              <a:t> </a:t>
            </a:r>
            <a:r>
              <a:rPr/>
              <a:t>be</a:t>
            </a:r>
            <a:r>
              <a:rPr/>
              <a:t> </a:t>
            </a:r>
            <a:r>
              <a:rPr/>
              <a:t>too</a:t>
            </a:r>
            <a:r>
              <a:rPr/>
              <a:t> </a:t>
            </a:r>
            <a:r>
              <a:rPr/>
              <a:t>diffuse</a:t>
            </a:r>
            <a:r>
              <a:rPr/>
              <a:t> </a:t>
            </a:r>
            <a:r>
              <a:rPr/>
              <a:t>to</a:t>
            </a:r>
            <a:r>
              <a:rPr/>
              <a:t> </a:t>
            </a:r>
            <a:r>
              <a:rPr/>
              <a:t>be</a:t>
            </a:r>
            <a:r>
              <a:rPr/>
              <a:t> </a:t>
            </a:r>
            <a:r>
              <a:rPr/>
              <a:t>of</a:t>
            </a:r>
            <a:r>
              <a:rPr/>
              <a:t> </a:t>
            </a:r>
            <a:r>
              <a:rPr/>
              <a:t>interest.</a:t>
            </a:r>
            <a:r>
              <a:rPr/>
              <a:t> </a:t>
            </a:r>
            <a:r>
              <a:rPr/>
              <a:t>It</a:t>
            </a:r>
            <a:r>
              <a:rPr/>
              <a:t> </a:t>
            </a:r>
            <a:r>
              <a:rPr/>
              <a:t>will</a:t>
            </a:r>
            <a:r>
              <a:rPr/>
              <a:t> </a:t>
            </a:r>
            <a:r>
              <a:rPr/>
              <a:t>also</a:t>
            </a:r>
            <a:r>
              <a:rPr/>
              <a:t> </a:t>
            </a:r>
            <a:r>
              <a:rPr/>
              <a:t>be</a:t>
            </a:r>
            <a:r>
              <a:rPr/>
              <a:t> </a:t>
            </a:r>
            <a:r>
              <a:rPr/>
              <a:t>difficult</a:t>
            </a:r>
            <a:r>
              <a:rPr/>
              <a:t> </a:t>
            </a:r>
            <a:r>
              <a:rPr/>
              <a:t>to</a:t>
            </a:r>
            <a:r>
              <a:rPr/>
              <a:t> </a:t>
            </a:r>
            <a:r>
              <a:rPr/>
              <a:t>build</a:t>
            </a:r>
            <a:r>
              <a:rPr/>
              <a:t> </a:t>
            </a:r>
            <a:r>
              <a:rPr/>
              <a:t>up</a:t>
            </a:r>
            <a:r>
              <a:rPr/>
              <a:t> </a:t>
            </a:r>
            <a:r>
              <a:rPr/>
              <a:t>a</a:t>
            </a:r>
            <a:r>
              <a:rPr/>
              <a:t> </a:t>
            </a:r>
            <a:r>
              <a:rPr/>
              <a:t>critical</a:t>
            </a:r>
            <a:r>
              <a:rPr/>
              <a:t> </a:t>
            </a:r>
            <a:r>
              <a:rPr/>
              <a:t>mass</a:t>
            </a:r>
            <a:r>
              <a:rPr/>
              <a:t> </a:t>
            </a:r>
            <a:r>
              <a:rPr/>
              <a:t>of</a:t>
            </a:r>
            <a:r>
              <a:rPr/>
              <a:t> </a:t>
            </a:r>
            <a:r>
              <a:rPr/>
              <a:t>content</a:t>
            </a:r>
            <a:r>
              <a:rPr/>
              <a:t> </a:t>
            </a:r>
            <a:r>
              <a:rPr/>
              <a:t>when</a:t>
            </a:r>
            <a:r>
              <a:rPr/>
              <a:t> </a:t>
            </a:r>
            <a:r>
              <a:rPr/>
              <a:t>you</a:t>
            </a:r>
            <a:r>
              <a:rPr/>
              <a:t> </a:t>
            </a:r>
            <a:r>
              <a:rPr/>
              <a:t>tackle</a:t>
            </a:r>
            <a:r>
              <a:rPr/>
              <a:t> </a:t>
            </a:r>
            <a:r>
              <a:rPr/>
              <a:t>too</a:t>
            </a:r>
            <a:r>
              <a:rPr/>
              <a:t> </a:t>
            </a:r>
            <a:r>
              <a:rPr/>
              <a:t>broad</a:t>
            </a:r>
            <a:r>
              <a:rPr/>
              <a:t> </a:t>
            </a:r>
            <a:r>
              <a:rPr/>
              <a:t>a</a:t>
            </a:r>
            <a:r>
              <a:rPr/>
              <a:t> </a:t>
            </a:r>
            <a:r>
              <a:rPr/>
              <a:t>range</a:t>
            </a:r>
            <a:r>
              <a:rPr/>
              <a:t> </a:t>
            </a:r>
            <a:r>
              <a:rPr/>
              <a:t>of</a:t>
            </a:r>
            <a:r>
              <a:rPr/>
              <a:t> </a:t>
            </a:r>
            <a:r>
              <a:rPr/>
              <a:t>topics.</a:t>
            </a:r>
          </a:p>
          <a:p>
            <a:pPr lvl="0" marL="0" indent="0">
              <a:buNone/>
            </a:pPr>
          </a:p>
          <a:p>
            <a:pPr lvl="0" marL="0" indent="0">
              <a:buNone/>
            </a:pPr>
            <a:r>
              <a:rPr/>
              <a:t>Find</a:t>
            </a:r>
            <a:r>
              <a:rPr/>
              <a:t> </a:t>
            </a:r>
            <a:r>
              <a:rPr/>
              <a:t>an</a:t>
            </a:r>
            <a:r>
              <a:rPr/>
              <a:t> </a:t>
            </a:r>
            <a:r>
              <a:rPr/>
              <a:t>under-served</a:t>
            </a:r>
            <a:r>
              <a:rPr/>
              <a:t> </a:t>
            </a:r>
            <a:r>
              <a:rPr/>
              <a:t>niche.</a:t>
            </a:r>
            <a:r>
              <a:rPr/>
              <a:t> </a:t>
            </a:r>
            <a:r>
              <a:rPr/>
              <a:t>There</a:t>
            </a:r>
            <a:r>
              <a:rPr/>
              <a:t> </a:t>
            </a:r>
            <a:r>
              <a:rPr/>
              <a:t>are</a:t>
            </a:r>
            <a:r>
              <a:rPr/>
              <a:t> </a:t>
            </a:r>
            <a:r>
              <a:rPr/>
              <a:t>over</a:t>
            </a:r>
            <a:r>
              <a:rPr/>
              <a:t> </a:t>
            </a:r>
            <a:r>
              <a:rPr/>
              <a:t>750</a:t>
            </a:r>
            <a:r>
              <a:rPr/>
              <a:t> </a:t>
            </a:r>
            <a:r>
              <a:rPr/>
              <a:t>R</a:t>
            </a:r>
            <a:r>
              <a:rPr/>
              <a:t> </a:t>
            </a:r>
            <a:r>
              <a:rPr/>
              <a:t>bloggers</a:t>
            </a:r>
            <a:r>
              <a:rPr/>
              <a:t> </a:t>
            </a:r>
            <a:r>
              <a:rPr/>
              <a:t>(www.r-bloggers.com),</a:t>
            </a:r>
            <a:r>
              <a:rPr/>
              <a:t> </a:t>
            </a:r>
            <a:r>
              <a:rPr/>
              <a:t>so</a:t>
            </a:r>
            <a:r>
              <a:rPr/>
              <a:t> </a:t>
            </a:r>
            <a:r>
              <a:rPr/>
              <a:t>you</a:t>
            </a:r>
            <a:r>
              <a:rPr/>
              <a:t> </a:t>
            </a:r>
            <a:r>
              <a:rPr/>
              <a:t>won’t</a:t>
            </a:r>
            <a:r>
              <a:rPr/>
              <a:t> </a:t>
            </a:r>
            <a:r>
              <a:rPr/>
              <a:t>get</a:t>
            </a:r>
            <a:r>
              <a:rPr/>
              <a:t> </a:t>
            </a:r>
            <a:r>
              <a:rPr/>
              <a:t>much</a:t>
            </a:r>
            <a:r>
              <a:rPr/>
              <a:t> </a:t>
            </a:r>
            <a:r>
              <a:rPr/>
              <a:t>notice</a:t>
            </a:r>
            <a:r>
              <a:rPr/>
              <a:t> </a:t>
            </a:r>
            <a:r>
              <a:rPr/>
              <a:t>if</a:t>
            </a:r>
            <a:r>
              <a:rPr/>
              <a:t> </a:t>
            </a:r>
            <a:r>
              <a:rPr/>
              <a:t>you</a:t>
            </a:r>
            <a:r>
              <a:rPr/>
              <a:t> </a:t>
            </a:r>
            <a:r>
              <a:rPr/>
              <a:t>become</a:t>
            </a:r>
            <a:r>
              <a:rPr/>
              <a:t> </a:t>
            </a:r>
            <a:r>
              <a:rPr/>
              <a:t>the</a:t>
            </a:r>
            <a:r>
              <a:rPr/>
              <a:t> </a:t>
            </a:r>
            <a:r>
              <a:rPr/>
              <a:t>751st</a:t>
            </a:r>
            <a:r>
              <a:rPr/>
              <a:t> </a:t>
            </a:r>
            <a:r>
              <a:rPr/>
              <a:t>blogger.</a:t>
            </a:r>
            <a:r>
              <a:rPr/>
              <a:t> </a:t>
            </a:r>
            <a:r>
              <a:rPr/>
              <a:t>If</a:t>
            </a:r>
            <a:r>
              <a:rPr/>
              <a:t> </a:t>
            </a:r>
            <a:r>
              <a:rPr/>
              <a:t>you</a:t>
            </a:r>
            <a:r>
              <a:rPr/>
              <a:t> </a:t>
            </a:r>
            <a:r>
              <a:rPr/>
              <a:t>must</a:t>
            </a:r>
            <a:r>
              <a:rPr/>
              <a:t> </a:t>
            </a:r>
            <a:r>
              <a:rPr/>
              <a:t>blog</a:t>
            </a:r>
            <a:r>
              <a:rPr/>
              <a:t> </a:t>
            </a:r>
            <a:r>
              <a:rPr/>
              <a:t>about</a:t>
            </a:r>
            <a:r>
              <a:rPr/>
              <a:t> </a:t>
            </a:r>
            <a:r>
              <a:rPr/>
              <a:t>R,</a:t>
            </a:r>
            <a:r>
              <a:rPr/>
              <a:t> </a:t>
            </a:r>
            <a:r>
              <a:rPr/>
              <a:t>pick</a:t>
            </a:r>
            <a:r>
              <a:rPr/>
              <a:t> </a:t>
            </a:r>
            <a:r>
              <a:rPr/>
              <a:t>a</a:t>
            </a:r>
            <a:r>
              <a:rPr/>
              <a:t> </a:t>
            </a:r>
            <a:r>
              <a:rPr/>
              <a:t>specialization</a:t>
            </a:r>
            <a:r>
              <a:rPr/>
              <a:t> </a:t>
            </a:r>
            <a:r>
              <a:rPr/>
              <a:t>within</a:t>
            </a:r>
            <a:r>
              <a:rPr/>
              <a:t> </a:t>
            </a:r>
            <a:r>
              <a:rPr/>
              <a:t>R,</a:t>
            </a:r>
            <a:r>
              <a:rPr/>
              <a:t> </a:t>
            </a:r>
            <a:r>
              <a:rPr/>
              <a:t>such</a:t>
            </a:r>
            <a:r>
              <a:rPr/>
              <a:t> </a:t>
            </a:r>
            <a:r>
              <a:rPr/>
              <a:t>as</a:t>
            </a:r>
            <a:r>
              <a:rPr/>
              <a:t> </a:t>
            </a:r>
            <a:r>
              <a:rPr/>
              <a:t>GIS</a:t>
            </a:r>
            <a:r>
              <a:rPr/>
              <a:t> </a:t>
            </a:r>
            <a:r>
              <a:rPr/>
              <a:t>applications,</a:t>
            </a:r>
            <a:r>
              <a:rPr/>
              <a:t> </a:t>
            </a:r>
            <a:r>
              <a:rPr/>
              <a:t>or</a:t>
            </a:r>
            <a:r>
              <a:rPr/>
              <a:t> </a:t>
            </a:r>
            <a:r>
              <a:rPr/>
              <a:t>you’ll</a:t>
            </a:r>
            <a:r>
              <a:rPr/>
              <a:t> </a:t>
            </a:r>
            <a:r>
              <a:rPr/>
              <a:t>get</a:t>
            </a:r>
            <a:r>
              <a:rPr/>
              <a:t> </a:t>
            </a:r>
            <a:r>
              <a:rPr/>
              <a:t>lost</a:t>
            </a:r>
            <a:r>
              <a:rPr/>
              <a:t> </a:t>
            </a:r>
            <a:r>
              <a:rPr/>
              <a:t>in</a:t>
            </a:r>
            <a:r>
              <a:rPr/>
              <a:t> </a:t>
            </a:r>
            <a:r>
              <a:rPr/>
              <a:t>the</a:t>
            </a:r>
            <a:r>
              <a:rPr/>
              <a:t> </a:t>
            </a:r>
            <a:r>
              <a:rPr/>
              <a:t>crowd.</a:t>
            </a:r>
          </a:p>
          <a:p>
            <a:pPr lvl="0" marL="0" indent="0">
              <a:buNone/>
            </a:pPr>
          </a:p>
          <a:p>
            <a:pPr lvl="0" marL="0" indent="0">
              <a:buNone/>
            </a:pPr>
            <a:r>
              <a:rPr/>
              <a:t>Focus</a:t>
            </a:r>
            <a:r>
              <a:rPr/>
              <a:t> </a:t>
            </a:r>
            <a:r>
              <a:rPr/>
              <a:t>also</a:t>
            </a:r>
            <a:r>
              <a:rPr/>
              <a:t> </a:t>
            </a:r>
            <a:r>
              <a:rPr/>
              <a:t>applies</a:t>
            </a:r>
            <a:r>
              <a:rPr/>
              <a:t> </a:t>
            </a:r>
            <a:r>
              <a:rPr/>
              <a:t>to</a:t>
            </a:r>
            <a:r>
              <a:rPr/>
              <a:t> </a:t>
            </a:r>
            <a:r>
              <a:rPr/>
              <a:t>the</a:t>
            </a:r>
            <a:r>
              <a:rPr/>
              <a:t> </a:t>
            </a:r>
            <a:r>
              <a:rPr/>
              <a:t>Web</a:t>
            </a:r>
            <a:r>
              <a:rPr/>
              <a:t> </a:t>
            </a:r>
            <a:r>
              <a:rPr/>
              <a:t>2.0</a:t>
            </a:r>
            <a:r>
              <a:rPr/>
              <a:t> </a:t>
            </a:r>
            <a:r>
              <a:rPr/>
              <a:t>tools</a:t>
            </a:r>
            <a:r>
              <a:rPr/>
              <a:t> </a:t>
            </a:r>
            <a:r>
              <a:rPr/>
              <a:t>that</a:t>
            </a:r>
            <a:r>
              <a:rPr/>
              <a:t> </a:t>
            </a:r>
            <a:r>
              <a:rPr/>
              <a:t>you</a:t>
            </a:r>
            <a:r>
              <a:rPr/>
              <a:t> </a:t>
            </a:r>
            <a:r>
              <a:rPr/>
              <a:t>choose</a:t>
            </a:r>
            <a:r>
              <a:rPr/>
              <a:t> </a:t>
            </a:r>
            <a:r>
              <a:rPr/>
              <a:t>to</a:t>
            </a:r>
            <a:r>
              <a:rPr/>
              <a:t> </a:t>
            </a:r>
            <a:r>
              <a:rPr/>
              <a:t>use.</a:t>
            </a:r>
            <a:r>
              <a:rPr/>
              <a:t> </a:t>
            </a:r>
            <a:r>
              <a:rPr/>
              <a:t>Select</a:t>
            </a:r>
            <a:r>
              <a:rPr/>
              <a:t> </a:t>
            </a:r>
            <a:r>
              <a:rPr/>
              <a:t>one</a:t>
            </a:r>
            <a:r>
              <a:rPr/>
              <a:t> </a:t>
            </a:r>
            <a:r>
              <a:rPr/>
              <a:t>tool</a:t>
            </a:r>
            <a:r>
              <a:rPr/>
              <a:t> </a:t>
            </a:r>
            <a:r>
              <a:rPr/>
              <a:t>as</a:t>
            </a:r>
            <a:r>
              <a:rPr/>
              <a:t> </a:t>
            </a:r>
            <a:r>
              <a:rPr/>
              <a:t>your</a:t>
            </a:r>
            <a:r>
              <a:rPr/>
              <a:t> </a:t>
            </a:r>
            <a:r>
              <a:rPr/>
              <a:t>primary</a:t>
            </a:r>
            <a:r>
              <a:rPr/>
              <a:t> </a:t>
            </a:r>
            <a:r>
              <a:rPr/>
              <a:t>focus</a:t>
            </a:r>
            <a:r>
              <a:rPr/>
              <a:t> </a:t>
            </a:r>
            <a:r>
              <a:rPr/>
              <a:t>and</a:t>
            </a:r>
            <a:r>
              <a:rPr/>
              <a:t> </a:t>
            </a:r>
            <a:r>
              <a:rPr/>
              <a:t>if</a:t>
            </a:r>
            <a:r>
              <a:rPr/>
              <a:t> </a:t>
            </a:r>
            <a:r>
              <a:rPr/>
              <a:t>you</a:t>
            </a:r>
            <a:r>
              <a:rPr/>
              <a:t> </a:t>
            </a:r>
            <a:r>
              <a:rPr/>
              <a:t>use</a:t>
            </a:r>
            <a:r>
              <a:rPr/>
              <a:t> </a:t>
            </a:r>
            <a:r>
              <a:rPr/>
              <a:t>others,</a:t>
            </a:r>
            <a:r>
              <a:rPr/>
              <a:t> </a:t>
            </a:r>
            <a:r>
              <a:rPr/>
              <a:t>use</a:t>
            </a:r>
            <a:r>
              <a:rPr/>
              <a:t> </a:t>
            </a:r>
            <a:r>
              <a:rPr/>
              <a:t>them</a:t>
            </a:r>
            <a:r>
              <a:rPr/>
              <a:t> </a:t>
            </a:r>
            <a:r>
              <a:rPr/>
              <a:t>mostly</a:t>
            </a:r>
            <a:r>
              <a:rPr/>
              <a:t> </a:t>
            </a:r>
            <a:r>
              <a:rPr/>
              <a:t>to</a:t>
            </a:r>
            <a:r>
              <a:rPr/>
              <a:t> </a:t>
            </a:r>
            <a:r>
              <a:rPr/>
              <a:t>supplement</a:t>
            </a:r>
            <a:r>
              <a:rPr/>
              <a:t> </a:t>
            </a:r>
            <a:r>
              <a:rPr/>
              <a:t>and</a:t>
            </a:r>
            <a:r>
              <a:rPr/>
              <a:t> </a:t>
            </a:r>
            <a:r>
              <a:rPr/>
              <a:t>support</a:t>
            </a:r>
            <a:r>
              <a:rPr/>
              <a:t> </a:t>
            </a:r>
            <a:r>
              <a:rPr/>
              <a:t>that</a:t>
            </a:r>
            <a:r>
              <a:rPr/>
              <a:t> </a:t>
            </a:r>
            <a:r>
              <a:rPr/>
              <a:t>primary</a:t>
            </a:r>
            <a:r>
              <a:rPr/>
              <a:t> </a:t>
            </a:r>
            <a:r>
              <a:rPr/>
              <a:t>focus.</a:t>
            </a:r>
            <a:r>
              <a:rPr/>
              <a:t> </a:t>
            </a:r>
            <a:r>
              <a:rPr/>
              <a:t>So,</a:t>
            </a:r>
            <a:r>
              <a:rPr/>
              <a:t> </a:t>
            </a:r>
            <a:r>
              <a:rPr/>
              <a:t>for</a:t>
            </a:r>
            <a:r>
              <a:rPr/>
              <a:t> </a:t>
            </a:r>
            <a:r>
              <a:rPr/>
              <a:t>example,</a:t>
            </a:r>
            <a:r>
              <a:rPr/>
              <a:t> </a:t>
            </a:r>
            <a:r>
              <a:rPr/>
              <a:t>focus</a:t>
            </a:r>
            <a:r>
              <a:rPr/>
              <a:t> </a:t>
            </a:r>
            <a:r>
              <a:rPr/>
              <a:t>mostly</a:t>
            </a:r>
            <a:r>
              <a:rPr/>
              <a:t> </a:t>
            </a:r>
            <a:r>
              <a:rPr/>
              <a:t>on</a:t>
            </a:r>
            <a:r>
              <a:rPr/>
              <a:t> </a:t>
            </a:r>
            <a:r>
              <a:rPr/>
              <a:t>a</a:t>
            </a:r>
            <a:r>
              <a:rPr/>
              <a:t> </a:t>
            </a:r>
            <a:r>
              <a:rPr/>
              <a:t>blog</a:t>
            </a:r>
            <a:r>
              <a:rPr/>
              <a:t> </a:t>
            </a:r>
            <a:r>
              <a:rPr/>
              <a:t>and</a:t>
            </a:r>
            <a:r>
              <a:rPr/>
              <a:t> </a:t>
            </a:r>
            <a:r>
              <a:rPr/>
              <a:t>use</a:t>
            </a:r>
            <a:r>
              <a:rPr/>
              <a:t> </a:t>
            </a:r>
            <a:r>
              <a:rPr/>
              <a:t>Twitter</a:t>
            </a:r>
            <a:r>
              <a:rPr/>
              <a:t> </a:t>
            </a:r>
            <a:r>
              <a:rPr/>
              <a:t>to</a:t>
            </a:r>
            <a:r>
              <a:rPr/>
              <a:t> </a:t>
            </a:r>
            <a:r>
              <a:rPr/>
              <a:t>update</a:t>
            </a:r>
            <a:r>
              <a:rPr/>
              <a:t> </a:t>
            </a:r>
            <a:r>
              <a:rPr/>
              <a:t>people</a:t>
            </a:r>
            <a:r>
              <a:rPr/>
              <a:t> </a:t>
            </a:r>
            <a:r>
              <a:rPr/>
              <a:t>when</a:t>
            </a:r>
            <a:r>
              <a:rPr/>
              <a:t> </a:t>
            </a:r>
            <a:r>
              <a:rPr/>
              <a:t>a</a:t>
            </a:r>
            <a:r>
              <a:rPr/>
              <a:t> </a:t>
            </a:r>
            <a:r>
              <a:rPr/>
              <a:t>new</a:t>
            </a:r>
            <a:r>
              <a:rPr/>
              <a:t> </a:t>
            </a:r>
            <a:r>
              <a:rPr/>
              <a:t>blog</a:t>
            </a:r>
            <a:r>
              <a:rPr/>
              <a:t> </a:t>
            </a:r>
            <a:r>
              <a:rPr/>
              <a:t>post</a:t>
            </a:r>
            <a:r>
              <a:rPr/>
              <a:t> </a:t>
            </a:r>
            <a:r>
              <a:rPr/>
              <a:t>appears.</a:t>
            </a:r>
            <a:r>
              <a:rPr/>
              <a:t> </a:t>
            </a:r>
            <a:r>
              <a:rPr/>
              <a:t>Or</a:t>
            </a:r>
            <a:r>
              <a:rPr/>
              <a:t> </a:t>
            </a:r>
            <a:r>
              <a:rPr/>
              <a:t>focus</a:t>
            </a:r>
            <a:r>
              <a:rPr/>
              <a:t> </a:t>
            </a:r>
            <a:r>
              <a:rPr/>
              <a:t>on</a:t>
            </a:r>
            <a:r>
              <a:rPr/>
              <a:t> </a:t>
            </a:r>
            <a:r>
              <a:rPr/>
              <a:t>Twitter,</a:t>
            </a:r>
            <a:r>
              <a:rPr/>
              <a:t> </a:t>
            </a:r>
            <a:r>
              <a:rPr/>
              <a:t>and</a:t>
            </a:r>
            <a:r>
              <a:rPr/>
              <a:t> </a:t>
            </a:r>
            <a:r>
              <a:rPr/>
              <a:t>use</a:t>
            </a:r>
            <a:r>
              <a:rPr/>
              <a:t> </a:t>
            </a:r>
            <a:r>
              <a:rPr/>
              <a:t>your</a:t>
            </a:r>
            <a:r>
              <a:rPr/>
              <a:t> </a:t>
            </a:r>
            <a:r>
              <a:rPr/>
              <a:t>blog</a:t>
            </a:r>
            <a:r>
              <a:rPr/>
              <a:t> </a:t>
            </a:r>
            <a:r>
              <a:rPr/>
              <a:t>as</a:t>
            </a:r>
            <a:r>
              <a:rPr/>
              <a:t> </a:t>
            </a:r>
            <a:r>
              <a:rPr/>
              <a:t>an</a:t>
            </a:r>
            <a:r>
              <a:rPr/>
              <a:t> </a:t>
            </a:r>
            <a:r>
              <a:rPr/>
              <a:t>archive</a:t>
            </a:r>
            <a:r>
              <a:rPr/>
              <a:t> </a:t>
            </a:r>
            <a:r>
              <a:rPr/>
              <a:t>for</a:t>
            </a:r>
            <a:r>
              <a:rPr/>
              <a:t> </a:t>
            </a:r>
            <a:r>
              <a:rPr/>
              <a:t>your</a:t>
            </a:r>
            <a:r>
              <a:rPr/>
              <a:t> </a:t>
            </a:r>
            <a:r>
              <a:rPr/>
              <a:t>tweets.</a:t>
            </a:r>
            <a:r>
              <a:rPr/>
              <a:t> </a:t>
            </a:r>
            <a:r>
              <a:rPr/>
              <a:t>There</a:t>
            </a:r>
            <a:r>
              <a:rPr/>
              <a:t> </a:t>
            </a:r>
            <a:r>
              <a:rPr/>
              <a:t>are</a:t>
            </a:r>
            <a:r>
              <a:rPr/>
              <a:t> </a:t>
            </a:r>
            <a:r>
              <a:rPr/>
              <a:t>many</a:t>
            </a:r>
            <a:r>
              <a:rPr/>
              <a:t> </a:t>
            </a:r>
            <a:r>
              <a:rPr/>
              <a:t>tools</a:t>
            </a:r>
            <a:r>
              <a:rPr/>
              <a:t> </a:t>
            </a:r>
            <a:r>
              <a:rPr/>
              <a:t>that</a:t>
            </a:r>
            <a:r>
              <a:rPr/>
              <a:t> </a:t>
            </a:r>
            <a:r>
              <a:rPr/>
              <a:t>help</a:t>
            </a:r>
            <a:r>
              <a:rPr/>
              <a:t> </a:t>
            </a:r>
            <a:r>
              <a:rPr/>
              <a:t>you</a:t>
            </a:r>
            <a:r>
              <a:rPr/>
              <a:t> </a:t>
            </a:r>
            <a:r>
              <a:rPr/>
              <a:t>update</a:t>
            </a:r>
            <a:r>
              <a:rPr/>
              <a:t> </a:t>
            </a:r>
            <a:r>
              <a:rPr/>
              <a:t>multiple</a:t>
            </a:r>
            <a:r>
              <a:rPr/>
              <a:t> </a:t>
            </a:r>
            <a:r>
              <a:rPr/>
              <a:t>Web</a:t>
            </a:r>
            <a:r>
              <a:rPr/>
              <a:t> </a:t>
            </a:r>
            <a:r>
              <a:rPr/>
              <a:t>2.0</a:t>
            </a:r>
            <a:r>
              <a:rPr/>
              <a:t> </a:t>
            </a:r>
            <a:r>
              <a:rPr/>
              <a:t>sites</a:t>
            </a:r>
            <a:r>
              <a:rPr/>
              <a:t> </a:t>
            </a:r>
            <a:r>
              <a:rPr/>
              <a:t>simultaneously.</a:t>
            </a:r>
            <a:r>
              <a:rPr/>
              <a:t> </a:t>
            </a:r>
            <a:r>
              <a:rPr/>
              <a:t>LinkedIn,</a:t>
            </a:r>
            <a:r>
              <a:rPr/>
              <a:t> </a:t>
            </a:r>
            <a:r>
              <a:rPr/>
              <a:t>for</a:t>
            </a:r>
            <a:r>
              <a:rPr/>
              <a:t> </a:t>
            </a:r>
            <a:r>
              <a:rPr/>
              <a:t>example,</a:t>
            </a:r>
            <a:r>
              <a:rPr/>
              <a:t> </a:t>
            </a:r>
            <a:r>
              <a:rPr/>
              <a:t>offers</a:t>
            </a:r>
            <a:r>
              <a:rPr/>
              <a:t> </a:t>
            </a:r>
            <a:r>
              <a:rPr/>
              <a:t>you</a:t>
            </a:r>
            <a:r>
              <a:rPr/>
              <a:t> </a:t>
            </a:r>
            <a:r>
              <a:rPr/>
              <a:t>the</a:t>
            </a:r>
            <a:r>
              <a:rPr/>
              <a:t> </a:t>
            </a:r>
            <a:r>
              <a:rPr/>
              <a:t>option</a:t>
            </a:r>
            <a:r>
              <a:rPr/>
              <a:t> </a:t>
            </a:r>
            <a:r>
              <a:rPr/>
              <a:t>of</a:t>
            </a:r>
            <a:r>
              <a:rPr/>
              <a:t> </a:t>
            </a:r>
            <a:r>
              <a:rPr/>
              <a:t>sharing</a:t>
            </a:r>
            <a:r>
              <a:rPr/>
              <a:t> </a:t>
            </a:r>
            <a:r>
              <a:rPr/>
              <a:t>updates</a:t>
            </a:r>
            <a:r>
              <a:rPr/>
              <a:t> </a:t>
            </a:r>
            <a:r>
              <a:rPr/>
              <a:t>on</a:t>
            </a:r>
            <a:r>
              <a:rPr/>
              <a:t> </a:t>
            </a:r>
            <a:r>
              <a:rPr/>
              <a:t>Twitter</a:t>
            </a:r>
            <a:r>
              <a:rPr/>
              <a:t> </a:t>
            </a:r>
            <a:r>
              <a:rPr/>
              <a:t>as</a:t>
            </a:r>
            <a:r>
              <a:rPr/>
              <a:t> </a:t>
            </a:r>
            <a:r>
              <a:rPr/>
              <a:t>well.</a:t>
            </a:r>
            <a:r>
              <a:rPr/>
              <a:t> </a:t>
            </a:r>
            <a:r>
              <a:rPr/>
              <a:t>But</a:t>
            </a:r>
            <a:r>
              <a:rPr/>
              <a:t> </a:t>
            </a:r>
            <a:r>
              <a:rPr/>
              <a:t>even</a:t>
            </a:r>
            <a:r>
              <a:rPr/>
              <a:t> </a:t>
            </a:r>
            <a:r>
              <a:rPr/>
              <a:t>with</a:t>
            </a:r>
            <a:r>
              <a:rPr/>
              <a:t> </a:t>
            </a:r>
            <a:r>
              <a:rPr/>
              <a:t>this</a:t>
            </a:r>
            <a:r>
              <a:rPr/>
              <a:t> </a:t>
            </a:r>
            <a:r>
              <a:rPr/>
              <a:t>type</a:t>
            </a:r>
            <a:r>
              <a:rPr/>
              <a:t> </a:t>
            </a:r>
            <a:r>
              <a:rPr/>
              <a:t>of</a:t>
            </a:r>
            <a:r>
              <a:rPr/>
              <a:t> </a:t>
            </a:r>
            <a:r>
              <a:rPr/>
              <a:t>assistance,</a:t>
            </a:r>
            <a:r>
              <a:rPr/>
              <a:t> </a:t>
            </a:r>
            <a:r>
              <a:rPr/>
              <a:t>you</a:t>
            </a:r>
            <a:r>
              <a:rPr/>
              <a:t> </a:t>
            </a:r>
            <a:r>
              <a:rPr/>
              <a:t>run</a:t>
            </a:r>
            <a:r>
              <a:rPr/>
              <a:t> </a:t>
            </a:r>
            <a:r>
              <a:rPr/>
              <a:t>the</a:t>
            </a:r>
            <a:r>
              <a:rPr/>
              <a:t> </a:t>
            </a:r>
            <a:r>
              <a:rPr/>
              <a:t>risk</a:t>
            </a:r>
            <a:r>
              <a:rPr/>
              <a:t> </a:t>
            </a:r>
            <a:r>
              <a:rPr/>
              <a:t>of</a:t>
            </a:r>
            <a:r>
              <a:rPr/>
              <a:t> </a:t>
            </a:r>
            <a:r>
              <a:rPr/>
              <a:t>spreading</a:t>
            </a:r>
            <a:r>
              <a:rPr/>
              <a:t> </a:t>
            </a:r>
            <a:r>
              <a:rPr/>
              <a:t>yourself</a:t>
            </a:r>
            <a:r>
              <a:rPr/>
              <a:t> </a:t>
            </a:r>
            <a:r>
              <a:rPr/>
              <a:t>too</a:t>
            </a:r>
            <a:r>
              <a:rPr/>
              <a:t> </a:t>
            </a:r>
            <a:r>
              <a:rPr/>
              <a:t>thinly.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Most</a:t>
            </a:r>
            <a:r>
              <a:rPr/>
              <a:t> </a:t>
            </a:r>
            <a:r>
              <a:rPr/>
              <a:t>importantly,</a:t>
            </a:r>
            <a:r>
              <a:rPr/>
              <a:t> </a:t>
            </a:r>
            <a:r>
              <a:rPr/>
              <a:t>HAVE</a:t>
            </a:r>
            <a:r>
              <a:rPr/>
              <a:t> </a:t>
            </a:r>
            <a:r>
              <a:rPr/>
              <a:t>FUN.</a:t>
            </a:r>
            <a:r>
              <a:rPr/>
              <a:t> </a:t>
            </a:r>
            <a:r>
              <a:rPr/>
              <a:t>You</a:t>
            </a:r>
            <a:r>
              <a:rPr/>
              <a:t> </a:t>
            </a:r>
            <a:r>
              <a:rPr/>
              <a:t>avoid</a:t>
            </a:r>
            <a:r>
              <a:rPr/>
              <a:t> </a:t>
            </a:r>
            <a:r>
              <a:rPr/>
              <a:t>burnout</a:t>
            </a:r>
            <a:r>
              <a:rPr/>
              <a:t> </a:t>
            </a:r>
            <a:r>
              <a:rPr/>
              <a:t>if</a:t>
            </a:r>
            <a:r>
              <a:rPr/>
              <a:t> </a:t>
            </a:r>
            <a:r>
              <a:rPr/>
              <a:t>you</a:t>
            </a:r>
            <a:r>
              <a:rPr/>
              <a:t> </a:t>
            </a:r>
            <a:r>
              <a:rPr/>
              <a:t>do</a:t>
            </a:r>
            <a:r>
              <a:rPr/>
              <a:t> </a:t>
            </a:r>
            <a:r>
              <a:rPr/>
              <a:t>what</a:t>
            </a:r>
            <a:r>
              <a:rPr/>
              <a:t> </a:t>
            </a:r>
            <a:r>
              <a:rPr/>
              <a:t>you</a:t>
            </a:r>
            <a:r>
              <a:rPr/>
              <a:t> </a:t>
            </a:r>
            <a:r>
              <a:rPr/>
              <a:t>enjoy.</a:t>
            </a:r>
            <a:r>
              <a:rPr/>
              <a:t> </a:t>
            </a:r>
            <a:r>
              <a:rPr/>
              <a:t>I</a:t>
            </a:r>
            <a:r>
              <a:rPr/>
              <a:t> </a:t>
            </a:r>
            <a:r>
              <a:rPr/>
              <a:t>tried</a:t>
            </a:r>
            <a:r>
              <a:rPr/>
              <a:t> </a:t>
            </a:r>
            <a:r>
              <a:rPr/>
              <a:t>LinkedIn,</a:t>
            </a:r>
            <a:r>
              <a:rPr/>
              <a:t> </a:t>
            </a:r>
            <a:r>
              <a:rPr/>
              <a:t>and</a:t>
            </a:r>
            <a:r>
              <a:rPr/>
              <a:t> </a:t>
            </a:r>
            <a:r>
              <a:rPr/>
              <a:t>I</a:t>
            </a:r>
            <a:r>
              <a:rPr/>
              <a:t> </a:t>
            </a:r>
            <a:r>
              <a:rPr/>
              <a:t>never</a:t>
            </a:r>
            <a:r>
              <a:rPr/>
              <a:t> </a:t>
            </a:r>
            <a:r>
              <a:rPr/>
              <a:t>liked</a:t>
            </a:r>
            <a:r>
              <a:rPr/>
              <a:t> </a:t>
            </a:r>
            <a:r>
              <a:rPr/>
              <a:t>it.</a:t>
            </a:r>
            <a:r>
              <a:rPr/>
              <a:t> </a:t>
            </a:r>
            <a:r>
              <a:rPr/>
              <a:t>It</a:t>
            </a:r>
            <a:r>
              <a:rPr/>
              <a:t> </a:t>
            </a:r>
            <a:r>
              <a:rPr/>
              <a:t>seemed</a:t>
            </a:r>
            <a:r>
              <a:rPr/>
              <a:t> </a:t>
            </a:r>
            <a:r>
              <a:rPr/>
              <a:t>too</a:t>
            </a:r>
            <a:r>
              <a:rPr/>
              <a:t> </a:t>
            </a:r>
            <a:r>
              <a:rPr/>
              <a:t>stodgy</a:t>
            </a:r>
            <a:r>
              <a:rPr/>
              <a:t> </a:t>
            </a:r>
            <a:r>
              <a:rPr/>
              <a:t>and</a:t>
            </a:r>
            <a:r>
              <a:rPr/>
              <a:t> </a:t>
            </a:r>
            <a:r>
              <a:rPr/>
              <a:t>was</a:t>
            </a:r>
            <a:r>
              <a:rPr/>
              <a:t> </a:t>
            </a:r>
            <a:r>
              <a:rPr/>
              <a:t>overloaded</a:t>
            </a:r>
            <a:r>
              <a:rPr/>
              <a:t> </a:t>
            </a:r>
            <a:r>
              <a:rPr/>
              <a:t>with</a:t>
            </a:r>
            <a:r>
              <a:rPr/>
              <a:t> </a:t>
            </a:r>
            <a:r>
              <a:rPr/>
              <a:t>head</a:t>
            </a:r>
            <a:r>
              <a:rPr/>
              <a:t> </a:t>
            </a:r>
            <a:r>
              <a:rPr/>
              <a:t>hunters.</a:t>
            </a:r>
            <a:r>
              <a:rPr/>
              <a:t> </a:t>
            </a:r>
            <a:r>
              <a:rPr/>
              <a:t>I</a:t>
            </a:r>
            <a:r>
              <a:rPr/>
              <a:t> </a:t>
            </a:r>
            <a:r>
              <a:rPr/>
              <a:t>found</a:t>
            </a:r>
            <a:r>
              <a:rPr/>
              <a:t> </a:t>
            </a:r>
            <a:r>
              <a:rPr/>
              <a:t>Facebook</a:t>
            </a:r>
            <a:r>
              <a:rPr/>
              <a:t> </a:t>
            </a:r>
            <a:r>
              <a:rPr/>
              <a:t>more</a:t>
            </a:r>
            <a:r>
              <a:rPr/>
              <a:t> </a:t>
            </a:r>
            <a:r>
              <a:rPr/>
              <a:t>enjoyable,</a:t>
            </a:r>
            <a:r>
              <a:rPr/>
              <a:t> </a:t>
            </a:r>
            <a:r>
              <a:rPr/>
              <a:t>but</a:t>
            </a:r>
            <a:r>
              <a:rPr/>
              <a:t> </a:t>
            </a:r>
            <a:r>
              <a:rPr/>
              <a:t>some</a:t>
            </a:r>
            <a:r>
              <a:rPr/>
              <a:t> </a:t>
            </a:r>
            <a:r>
              <a:rPr/>
              <a:t>people</a:t>
            </a:r>
            <a:r>
              <a:rPr/>
              <a:t> </a:t>
            </a:r>
            <a:r>
              <a:rPr/>
              <a:t>hate</a:t>
            </a:r>
            <a:r>
              <a:rPr/>
              <a:t> </a:t>
            </a:r>
            <a:r>
              <a:rPr/>
              <a:t>its</a:t>
            </a:r>
            <a:r>
              <a:rPr/>
              <a:t> </a:t>
            </a:r>
            <a:r>
              <a:rPr/>
              <a:t>informality.</a:t>
            </a:r>
            <a:r>
              <a:rPr/>
              <a:t> </a:t>
            </a:r>
            <a:r>
              <a:rPr/>
              <a:t>Twitter</a:t>
            </a:r>
            <a:r>
              <a:rPr/>
              <a:t> </a:t>
            </a:r>
            <a:r>
              <a:rPr/>
              <a:t>is</a:t>
            </a:r>
            <a:r>
              <a:rPr/>
              <a:t> </a:t>
            </a:r>
            <a:r>
              <a:rPr/>
              <a:t>a</a:t>
            </a:r>
            <a:r>
              <a:rPr/>
              <a:t> </a:t>
            </a:r>
            <a:r>
              <a:rPr/>
              <a:t>challenge</a:t>
            </a:r>
            <a:r>
              <a:rPr/>
              <a:t> </a:t>
            </a:r>
            <a:r>
              <a:rPr/>
              <a:t>to</a:t>
            </a:r>
            <a:r>
              <a:rPr/>
              <a:t> </a:t>
            </a:r>
            <a:r>
              <a:rPr/>
              <a:t>some</a:t>
            </a:r>
            <a:r>
              <a:rPr/>
              <a:t> </a:t>
            </a:r>
            <a:r>
              <a:rPr/>
              <a:t>people</a:t>
            </a:r>
            <a:r>
              <a:rPr/>
              <a:t> </a:t>
            </a:r>
            <a:r>
              <a:rPr/>
              <a:t>but</a:t>
            </a:r>
            <a:r>
              <a:rPr/>
              <a:t> </a:t>
            </a:r>
            <a:r>
              <a:rPr/>
              <a:t>it</a:t>
            </a:r>
            <a:r>
              <a:rPr/>
              <a:t> </a:t>
            </a:r>
            <a:r>
              <a:rPr/>
              <a:t>may</a:t>
            </a:r>
            <a:r>
              <a:rPr/>
              <a:t> </a:t>
            </a:r>
            <a:r>
              <a:rPr/>
              <a:t>be</a:t>
            </a:r>
            <a:r>
              <a:rPr/>
              <a:t> </a:t>
            </a:r>
            <a:r>
              <a:rPr/>
              <a:t>the</a:t>
            </a:r>
            <a:r>
              <a:rPr/>
              <a:t> </a:t>
            </a:r>
            <a:r>
              <a:rPr/>
              <a:t>best</a:t>
            </a:r>
            <a:r>
              <a:rPr/>
              <a:t> </a:t>
            </a:r>
            <a:r>
              <a:rPr/>
              <a:t>for</a:t>
            </a:r>
            <a:r>
              <a:rPr/>
              <a:t> </a:t>
            </a:r>
            <a:r>
              <a:rPr/>
              <a:t>you</a:t>
            </a:r>
            <a:r>
              <a:rPr/>
              <a:t> </a:t>
            </a:r>
            <a:r>
              <a:rPr/>
              <a:t>if</a:t>
            </a:r>
            <a:r>
              <a:rPr/>
              <a:t> </a:t>
            </a:r>
            <a:r>
              <a:rPr/>
              <a:t>you</a:t>
            </a:r>
            <a:r>
              <a:rPr/>
              <a:t> </a:t>
            </a:r>
            <a:r>
              <a:rPr/>
              <a:t>thrive</a:t>
            </a:r>
            <a:r>
              <a:rPr/>
              <a:t> </a:t>
            </a:r>
            <a:r>
              <a:rPr/>
              <a:t>on</a:t>
            </a:r>
            <a:r>
              <a:rPr/>
              <a:t> </a:t>
            </a:r>
            <a:r>
              <a:rPr/>
              <a:t>“</a:t>
            </a:r>
            <a:r>
              <a:rPr/>
              <a:t>short</a:t>
            </a:r>
            <a:r>
              <a:rPr/>
              <a:t> </a:t>
            </a:r>
            <a:r>
              <a:rPr/>
              <a:t>and</a:t>
            </a:r>
            <a:r>
              <a:rPr/>
              <a:t> </a:t>
            </a:r>
            <a:r>
              <a:rPr/>
              <a:t>sweet</a:t>
            </a:r>
            <a:r>
              <a:rPr/>
              <a:t>”</a:t>
            </a:r>
            <a:r>
              <a:rPr/>
              <a:t> </a:t>
            </a:r>
            <a:r>
              <a:rPr/>
              <a:t>discussions.</a:t>
            </a:r>
          </a:p>
          <a:p>
            <a:pPr lvl="0" marL="0" indent="0">
              <a:buNone/>
            </a:pPr>
          </a:p>
          <a:p>
            <a:pPr lvl="0" marL="0" indent="0">
              <a:buNone/>
            </a:pPr>
            <a:r>
              <a:rPr/>
              <a:t>Talk</a:t>
            </a:r>
            <a:r>
              <a:rPr/>
              <a:t> </a:t>
            </a:r>
            <a:r>
              <a:rPr/>
              <a:t>directly</a:t>
            </a:r>
            <a:r>
              <a:rPr/>
              <a:t> </a:t>
            </a:r>
            <a:r>
              <a:rPr/>
              <a:t>to</a:t>
            </a:r>
            <a:r>
              <a:rPr/>
              <a:t> </a:t>
            </a:r>
            <a:r>
              <a:rPr/>
              <a:t>your</a:t>
            </a:r>
            <a:r>
              <a:rPr/>
              <a:t> </a:t>
            </a:r>
            <a:r>
              <a:rPr/>
              <a:t>readers.</a:t>
            </a:r>
            <a:r>
              <a:rPr/>
              <a:t> </a:t>
            </a:r>
            <a:r>
              <a:rPr/>
              <a:t>You</a:t>
            </a:r>
            <a:r>
              <a:rPr/>
              <a:t> </a:t>
            </a:r>
            <a:r>
              <a:rPr/>
              <a:t>should</a:t>
            </a:r>
            <a:r>
              <a:rPr/>
              <a:t> </a:t>
            </a:r>
            <a:r>
              <a:rPr/>
              <a:t>try</a:t>
            </a:r>
            <a:r>
              <a:rPr/>
              <a:t> </a:t>
            </a:r>
            <a:r>
              <a:rPr/>
              <a:t>as</a:t>
            </a:r>
            <a:r>
              <a:rPr/>
              <a:t> </a:t>
            </a:r>
            <a:r>
              <a:rPr/>
              <a:t>much</a:t>
            </a:r>
            <a:r>
              <a:rPr/>
              <a:t> </a:t>
            </a:r>
            <a:r>
              <a:rPr/>
              <a:t>as</a:t>
            </a:r>
            <a:r>
              <a:rPr/>
              <a:t> </a:t>
            </a:r>
            <a:r>
              <a:rPr/>
              <a:t>possible</a:t>
            </a:r>
            <a:r>
              <a:rPr/>
              <a:t> </a:t>
            </a:r>
            <a:r>
              <a:rPr/>
              <a:t>to</a:t>
            </a:r>
            <a:r>
              <a:rPr/>
              <a:t> </a:t>
            </a:r>
            <a:r>
              <a:rPr/>
              <a:t>use</a:t>
            </a:r>
            <a:r>
              <a:rPr/>
              <a:t> </a:t>
            </a:r>
            <a:r>
              <a:rPr/>
              <a:t>the</a:t>
            </a:r>
            <a:r>
              <a:rPr/>
              <a:t> </a:t>
            </a:r>
            <a:r>
              <a:rPr/>
              <a:t>pronoun</a:t>
            </a:r>
            <a:r>
              <a:rPr/>
              <a:t> </a:t>
            </a:r>
            <a:r>
              <a:rPr/>
              <a:t>“</a:t>
            </a:r>
            <a:r>
              <a:rPr/>
              <a:t>you</a:t>
            </a:r>
            <a:r>
              <a:rPr/>
              <a:t>”</a:t>
            </a:r>
            <a:r>
              <a:rPr/>
              <a:t> </a:t>
            </a:r>
            <a:r>
              <a:rPr/>
              <a:t>rather</a:t>
            </a:r>
            <a:r>
              <a:rPr/>
              <a:t> </a:t>
            </a:r>
            <a:r>
              <a:rPr/>
              <a:t>than</a:t>
            </a:r>
            <a:r>
              <a:rPr/>
              <a:t> </a:t>
            </a:r>
            <a:r>
              <a:rPr/>
              <a:t>the</a:t>
            </a:r>
            <a:r>
              <a:rPr/>
              <a:t> </a:t>
            </a:r>
            <a:r>
              <a:rPr/>
              <a:t>pronoun</a:t>
            </a:r>
            <a:r>
              <a:rPr/>
              <a:t> </a:t>
            </a:r>
            <a:r>
              <a:rPr/>
              <a:t>“</a:t>
            </a:r>
            <a:r>
              <a:rPr/>
              <a:t>I</a:t>
            </a:r>
            <a:r>
              <a:rPr/>
              <a:t>”</a:t>
            </a:r>
            <a:r>
              <a:rPr/>
              <a:t> </a:t>
            </a:r>
            <a:r>
              <a:rPr/>
              <a:t>or</a:t>
            </a:r>
            <a:r>
              <a:rPr/>
              <a:t> </a:t>
            </a:r>
            <a:r>
              <a:rPr/>
              <a:t>the</a:t>
            </a:r>
            <a:r>
              <a:rPr/>
              <a:t> </a:t>
            </a:r>
            <a:r>
              <a:rPr/>
              <a:t>dreaded</a:t>
            </a:r>
            <a:r>
              <a:rPr/>
              <a:t> </a:t>
            </a:r>
            <a:r>
              <a:rPr/>
              <a:t>passive</a:t>
            </a:r>
            <a:r>
              <a:rPr/>
              <a:t> </a:t>
            </a:r>
            <a:r>
              <a:rPr/>
              <a:t>voice.</a:t>
            </a:r>
            <a:r>
              <a:rPr/>
              <a:t> </a:t>
            </a:r>
            <a:r>
              <a:rPr/>
              <a:t>Your</a:t>
            </a:r>
            <a:r>
              <a:rPr/>
              <a:t> </a:t>
            </a:r>
            <a:r>
              <a:rPr/>
              <a:t>blog</a:t>
            </a:r>
            <a:r>
              <a:rPr/>
              <a:t> </a:t>
            </a:r>
            <a:r>
              <a:rPr/>
              <a:t>is</a:t>
            </a:r>
            <a:r>
              <a:rPr/>
              <a:t> </a:t>
            </a:r>
            <a:r>
              <a:rPr/>
              <a:t>not</a:t>
            </a:r>
            <a:r>
              <a:rPr/>
              <a:t> </a:t>
            </a:r>
            <a:r>
              <a:rPr/>
              <a:t>the</a:t>
            </a:r>
            <a:r>
              <a:rPr/>
              <a:t> </a:t>
            </a:r>
            <a:r>
              <a:rPr/>
              <a:t>place</a:t>
            </a:r>
            <a:r>
              <a:rPr/>
              <a:t> </a:t>
            </a:r>
            <a:r>
              <a:rPr/>
              <a:t>to</a:t>
            </a:r>
            <a:r>
              <a:rPr/>
              <a:t> </a:t>
            </a:r>
            <a:r>
              <a:rPr/>
              <a:t>establish</a:t>
            </a:r>
            <a:r>
              <a:rPr/>
              <a:t> </a:t>
            </a:r>
            <a:r>
              <a:rPr/>
              <a:t>an</a:t>
            </a:r>
            <a:r>
              <a:rPr/>
              <a:t> </a:t>
            </a:r>
            <a:r>
              <a:rPr/>
              <a:t>aura</a:t>
            </a:r>
            <a:r>
              <a:rPr/>
              <a:t> </a:t>
            </a:r>
            <a:r>
              <a:rPr/>
              <a:t>of</a:t>
            </a:r>
            <a:r>
              <a:rPr/>
              <a:t> </a:t>
            </a:r>
            <a:r>
              <a:rPr/>
              <a:t>objectivity</a:t>
            </a:r>
            <a:r>
              <a:rPr/>
              <a:t> </a:t>
            </a:r>
            <a:r>
              <a:rPr/>
              <a:t>by</a:t>
            </a:r>
            <a:r>
              <a:rPr/>
              <a:t> </a:t>
            </a:r>
            <a:r>
              <a:rPr/>
              <a:t>adopting</a:t>
            </a:r>
            <a:r>
              <a:rPr/>
              <a:t> </a:t>
            </a:r>
            <a:r>
              <a:rPr/>
              <a:t>an</a:t>
            </a:r>
            <a:r>
              <a:rPr/>
              <a:t> </a:t>
            </a:r>
            <a:r>
              <a:rPr/>
              <a:t>encyclopedic</a:t>
            </a:r>
            <a:r>
              <a:rPr/>
              <a:t> </a:t>
            </a:r>
            <a:r>
              <a:rPr/>
              <a:t>tone.</a:t>
            </a:r>
          </a:p>
          <a:p>
            <a:pPr lvl="0" marL="0" indent="0">
              <a:buNone/>
            </a:pPr>
          </a:p>
          <a:p>
            <a:pPr lvl="0" marL="0" indent="0">
              <a:buNone/>
            </a:pPr>
            <a:r>
              <a:rPr/>
              <a:t>Encourage</a:t>
            </a:r>
            <a:r>
              <a:rPr/>
              <a:t> </a:t>
            </a:r>
            <a:r>
              <a:rPr/>
              <a:t>your</a:t>
            </a:r>
            <a:r>
              <a:rPr/>
              <a:t> </a:t>
            </a:r>
            <a:r>
              <a:rPr/>
              <a:t>readers</a:t>
            </a:r>
            <a:r>
              <a:rPr/>
              <a:t> </a:t>
            </a:r>
            <a:r>
              <a:rPr/>
              <a:t>to</a:t>
            </a:r>
            <a:r>
              <a:rPr/>
              <a:t> </a:t>
            </a:r>
            <a:r>
              <a:rPr/>
              <a:t>talk</a:t>
            </a:r>
            <a:r>
              <a:rPr/>
              <a:t> </a:t>
            </a:r>
            <a:r>
              <a:rPr/>
              <a:t>back</a:t>
            </a:r>
            <a:r>
              <a:rPr/>
              <a:t> </a:t>
            </a:r>
            <a:r>
              <a:rPr/>
              <a:t>to</a:t>
            </a:r>
            <a:r>
              <a:rPr/>
              <a:t> </a:t>
            </a:r>
            <a:r>
              <a:rPr/>
              <a:t>you.</a:t>
            </a:r>
            <a:r>
              <a:rPr/>
              <a:t> </a:t>
            </a:r>
            <a:r>
              <a:rPr/>
              <a:t>Part</a:t>
            </a:r>
            <a:r>
              <a:rPr/>
              <a:t> </a:t>
            </a:r>
            <a:r>
              <a:rPr/>
              <a:t>of</a:t>
            </a:r>
            <a:r>
              <a:rPr/>
              <a:t> </a:t>
            </a:r>
            <a:r>
              <a:rPr/>
              <a:t>the</a:t>
            </a:r>
            <a:r>
              <a:rPr/>
              <a:t> </a:t>
            </a:r>
            <a:r>
              <a:rPr/>
              <a:t>value</a:t>
            </a:r>
            <a:r>
              <a:rPr/>
              <a:t> </a:t>
            </a:r>
            <a:r>
              <a:rPr/>
              <a:t>of</a:t>
            </a:r>
            <a:r>
              <a:rPr/>
              <a:t> </a:t>
            </a:r>
            <a:r>
              <a:rPr/>
              <a:t>a</a:t>
            </a:r>
            <a:r>
              <a:rPr/>
              <a:t> </a:t>
            </a:r>
            <a:r>
              <a:rPr/>
              <a:t>blog</a:t>
            </a:r>
            <a:r>
              <a:rPr/>
              <a:t> </a:t>
            </a:r>
            <a:r>
              <a:rPr/>
              <a:t>is</a:t>
            </a:r>
            <a:r>
              <a:rPr/>
              <a:t> </a:t>
            </a:r>
            <a:r>
              <a:rPr/>
              <a:t>that</a:t>
            </a:r>
            <a:r>
              <a:rPr/>
              <a:t> </a:t>
            </a:r>
            <a:r>
              <a:rPr/>
              <a:t>your</a:t>
            </a:r>
            <a:r>
              <a:rPr/>
              <a:t> </a:t>
            </a:r>
            <a:r>
              <a:rPr/>
              <a:t>readers</a:t>
            </a:r>
            <a:r>
              <a:rPr/>
              <a:t> </a:t>
            </a:r>
            <a:r>
              <a:rPr/>
              <a:t>can</a:t>
            </a:r>
            <a:r>
              <a:rPr/>
              <a:t> </a:t>
            </a:r>
            <a:r>
              <a:rPr/>
              <a:t>post</a:t>
            </a:r>
            <a:r>
              <a:rPr/>
              <a:t> </a:t>
            </a:r>
            <a:r>
              <a:rPr/>
              <a:t>comments</a:t>
            </a:r>
            <a:r>
              <a:rPr/>
              <a:t> </a:t>
            </a:r>
            <a:r>
              <a:rPr/>
              <a:t>on</a:t>
            </a:r>
            <a:r>
              <a:rPr/>
              <a:t> </a:t>
            </a:r>
            <a:r>
              <a:rPr/>
              <a:t>your</a:t>
            </a:r>
            <a:r>
              <a:rPr/>
              <a:t> </a:t>
            </a:r>
            <a:r>
              <a:rPr/>
              <a:t>blog</a:t>
            </a:r>
            <a:r>
              <a:rPr/>
              <a:t> </a:t>
            </a:r>
            <a:r>
              <a:rPr/>
              <a:t>posts.</a:t>
            </a:r>
            <a:r>
              <a:rPr/>
              <a:t> </a:t>
            </a:r>
            <a:r>
              <a:rPr/>
              <a:t>This</a:t>
            </a:r>
            <a:r>
              <a:rPr/>
              <a:t> </a:t>
            </a:r>
            <a:r>
              <a:rPr/>
              <a:t>can</a:t>
            </a:r>
            <a:r>
              <a:rPr/>
              <a:t> </a:t>
            </a:r>
            <a:r>
              <a:rPr/>
              <a:t>be</a:t>
            </a:r>
            <a:r>
              <a:rPr/>
              <a:t> </a:t>
            </a:r>
            <a:r>
              <a:rPr/>
              <a:t>scary,</a:t>
            </a:r>
            <a:r>
              <a:rPr/>
              <a:t> </a:t>
            </a:r>
            <a:r>
              <a:rPr/>
              <a:t>but</a:t>
            </a:r>
            <a:r>
              <a:rPr/>
              <a:t> </a:t>
            </a:r>
            <a:r>
              <a:rPr/>
              <a:t>these</a:t>
            </a:r>
            <a:r>
              <a:rPr/>
              <a:t> </a:t>
            </a:r>
            <a:r>
              <a:rPr/>
              <a:t>comments</a:t>
            </a:r>
            <a:r>
              <a:rPr/>
              <a:t> </a:t>
            </a:r>
            <a:r>
              <a:rPr/>
              <a:t>can</a:t>
            </a:r>
            <a:r>
              <a:rPr/>
              <a:t> </a:t>
            </a:r>
            <a:r>
              <a:rPr/>
              <a:t>add</a:t>
            </a:r>
            <a:r>
              <a:rPr/>
              <a:t> </a:t>
            </a:r>
            <a:r>
              <a:rPr/>
              <a:t>great</a:t>
            </a:r>
            <a:r>
              <a:rPr/>
              <a:t> </a:t>
            </a:r>
            <a:r>
              <a:rPr/>
              <a:t>value.</a:t>
            </a:r>
            <a:r>
              <a:rPr/>
              <a:t> </a:t>
            </a:r>
            <a:r>
              <a:rPr/>
              <a:t>Your</a:t>
            </a:r>
            <a:r>
              <a:rPr/>
              <a:t> </a:t>
            </a:r>
            <a:r>
              <a:rPr/>
              <a:t>readers</a:t>
            </a:r>
            <a:r>
              <a:rPr/>
              <a:t> </a:t>
            </a:r>
            <a:r>
              <a:rPr/>
              <a:t>will</a:t>
            </a:r>
            <a:r>
              <a:rPr/>
              <a:t> </a:t>
            </a:r>
            <a:r>
              <a:rPr/>
              <a:t>feel</a:t>
            </a:r>
            <a:r>
              <a:rPr/>
              <a:t> </a:t>
            </a:r>
            <a:r>
              <a:rPr/>
              <a:t>a</a:t>
            </a:r>
            <a:r>
              <a:rPr/>
              <a:t> </a:t>
            </a:r>
            <a:r>
              <a:rPr/>
              <a:t>better</a:t>
            </a:r>
            <a:r>
              <a:rPr/>
              <a:t> </a:t>
            </a:r>
            <a:r>
              <a:rPr/>
              <a:t>emotional</a:t>
            </a:r>
            <a:r>
              <a:rPr/>
              <a:t> </a:t>
            </a:r>
            <a:r>
              <a:rPr/>
              <a:t>connection</a:t>
            </a:r>
            <a:r>
              <a:rPr/>
              <a:t> </a:t>
            </a:r>
            <a:r>
              <a:rPr/>
              <a:t>to</a:t>
            </a:r>
            <a:r>
              <a:rPr/>
              <a:t> </a:t>
            </a:r>
            <a:r>
              <a:rPr/>
              <a:t>you</a:t>
            </a:r>
            <a:r>
              <a:rPr/>
              <a:t> </a:t>
            </a:r>
            <a:r>
              <a:rPr/>
              <a:t>and</a:t>
            </a:r>
            <a:r>
              <a:rPr/>
              <a:t> </a:t>
            </a:r>
            <a:r>
              <a:rPr/>
              <a:t>see</a:t>
            </a:r>
            <a:r>
              <a:rPr/>
              <a:t> </a:t>
            </a:r>
            <a:r>
              <a:rPr/>
              <a:t>you</a:t>
            </a:r>
            <a:r>
              <a:rPr/>
              <a:t> </a:t>
            </a:r>
            <a:r>
              <a:rPr/>
              <a:t>as</a:t>
            </a:r>
            <a:r>
              <a:rPr/>
              <a:t> </a:t>
            </a:r>
            <a:r>
              <a:rPr/>
              <a:t>more</a:t>
            </a:r>
            <a:r>
              <a:rPr/>
              <a:t> </a:t>
            </a:r>
            <a:r>
              <a:rPr/>
              <a:t>as</a:t>
            </a:r>
            <a:r>
              <a:rPr/>
              <a:t> </a:t>
            </a:r>
            <a:r>
              <a:rPr/>
              <a:t>a</a:t>
            </a:r>
            <a:r>
              <a:rPr/>
              <a:t> </a:t>
            </a:r>
            <a:r>
              <a:rPr/>
              <a:t>colleague</a:t>
            </a:r>
            <a:r>
              <a:rPr/>
              <a:t> </a:t>
            </a:r>
            <a:r>
              <a:rPr/>
              <a:t>and</a:t>
            </a:r>
            <a:r>
              <a:rPr/>
              <a:t> </a:t>
            </a:r>
            <a:r>
              <a:rPr/>
              <a:t>peer.</a:t>
            </a:r>
            <a:r>
              <a:rPr/>
              <a:t> </a:t>
            </a:r>
            <a:r>
              <a:rPr/>
              <a:t>Stay</a:t>
            </a:r>
            <a:r>
              <a:rPr/>
              <a:t> </a:t>
            </a:r>
            <a:r>
              <a:rPr/>
              <a:t>vigilant,</a:t>
            </a:r>
            <a:r>
              <a:rPr/>
              <a:t> </a:t>
            </a:r>
            <a:r>
              <a:rPr/>
              <a:t>though,</a:t>
            </a:r>
            <a:r>
              <a:rPr/>
              <a:t> </a:t>
            </a:r>
            <a:r>
              <a:rPr/>
              <a:t>and</a:t>
            </a:r>
            <a:r>
              <a:rPr/>
              <a:t> </a:t>
            </a:r>
            <a:r>
              <a:rPr/>
              <a:t>remove</a:t>
            </a:r>
            <a:r>
              <a:rPr/>
              <a:t> </a:t>
            </a:r>
            <a:r>
              <a:rPr/>
              <a:t>off-topic</a:t>
            </a:r>
            <a:r>
              <a:rPr/>
              <a:t> </a:t>
            </a:r>
            <a:r>
              <a:rPr/>
              <a:t>or</a:t>
            </a:r>
            <a:r>
              <a:rPr/>
              <a:t> </a:t>
            </a:r>
            <a:r>
              <a:rPr/>
              <a:t>off-color</a:t>
            </a:r>
            <a:r>
              <a:rPr/>
              <a:t> </a:t>
            </a:r>
            <a:r>
              <a:rPr/>
              <a:t>responses.</a:t>
            </a:r>
            <a:r>
              <a:rPr/>
              <a:t> </a:t>
            </a:r>
            <a:r>
              <a:rPr/>
              <a:t>Bad</a:t>
            </a:r>
            <a:r>
              <a:rPr/>
              <a:t> </a:t>
            </a:r>
            <a:r>
              <a:rPr/>
              <a:t>commentary</a:t>
            </a:r>
            <a:r>
              <a:rPr/>
              <a:t> </a:t>
            </a:r>
            <a:r>
              <a:rPr/>
              <a:t>will</a:t>
            </a:r>
            <a:r>
              <a:rPr/>
              <a:t> </a:t>
            </a:r>
            <a:r>
              <a:rPr/>
              <a:t>reflect</a:t>
            </a:r>
            <a:r>
              <a:rPr/>
              <a:t> </a:t>
            </a:r>
            <a:r>
              <a:rPr/>
              <a:t>poorly</a:t>
            </a:r>
            <a:r>
              <a:rPr/>
              <a:t> </a:t>
            </a:r>
            <a:r>
              <a:rPr/>
              <a:t>on</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people</a:t>
            </a:r>
            <a:r>
              <a:rPr/>
              <a:t> </a:t>
            </a:r>
            <a:r>
              <a:rPr/>
              <a:t>advocate</a:t>
            </a:r>
            <a:r>
              <a:rPr/>
              <a:t> </a:t>
            </a:r>
            <a:r>
              <a:rPr/>
              <a:t>keeping</a:t>
            </a:r>
            <a:r>
              <a:rPr/>
              <a:t> </a:t>
            </a:r>
            <a:r>
              <a:rPr/>
              <a:t>your</a:t>
            </a:r>
            <a:r>
              <a:rPr/>
              <a:t> </a:t>
            </a:r>
            <a:r>
              <a:rPr/>
              <a:t>personal</a:t>
            </a:r>
            <a:r>
              <a:rPr/>
              <a:t> </a:t>
            </a:r>
            <a:r>
              <a:rPr/>
              <a:t>life</a:t>
            </a:r>
            <a:r>
              <a:rPr/>
              <a:t> </a:t>
            </a:r>
            <a:r>
              <a:rPr/>
              <a:t>separate</a:t>
            </a:r>
            <a:r>
              <a:rPr/>
              <a:t> </a:t>
            </a:r>
            <a:r>
              <a:rPr/>
              <a:t>from</a:t>
            </a:r>
            <a:r>
              <a:rPr/>
              <a:t> </a:t>
            </a:r>
            <a:r>
              <a:rPr/>
              <a:t>your</a:t>
            </a:r>
            <a:r>
              <a:rPr/>
              <a:t> </a:t>
            </a:r>
            <a:r>
              <a:rPr/>
              <a:t>professional</a:t>
            </a:r>
            <a:r>
              <a:rPr/>
              <a:t> </a:t>
            </a:r>
            <a:r>
              <a:rPr/>
              <a:t>life,</a:t>
            </a:r>
            <a:r>
              <a:rPr/>
              <a:t> </a:t>
            </a:r>
            <a:r>
              <a:rPr/>
              <a:t>but</a:t>
            </a:r>
            <a:r>
              <a:rPr/>
              <a:t> </a:t>
            </a:r>
            <a:r>
              <a:rPr/>
              <a:t>I</a:t>
            </a:r>
            <a:r>
              <a:rPr/>
              <a:t> </a:t>
            </a:r>
            <a:r>
              <a:rPr/>
              <a:t>think</a:t>
            </a:r>
            <a:r>
              <a:rPr/>
              <a:t> </a:t>
            </a:r>
            <a:r>
              <a:rPr/>
              <a:t>it</a:t>
            </a:r>
            <a:r>
              <a:rPr/>
              <a:t> </a:t>
            </a:r>
            <a:r>
              <a:rPr/>
              <a:t>works</a:t>
            </a:r>
            <a:r>
              <a:rPr/>
              <a:t> </a:t>
            </a:r>
            <a:r>
              <a:rPr/>
              <a:t>to</a:t>
            </a:r>
            <a:r>
              <a:rPr/>
              <a:t> </a:t>
            </a:r>
            <a:r>
              <a:rPr/>
              <a:t>your</a:t>
            </a:r>
            <a:r>
              <a:rPr/>
              <a:t> </a:t>
            </a:r>
            <a:r>
              <a:rPr/>
              <a:t>advantage</a:t>
            </a:r>
            <a:r>
              <a:rPr/>
              <a:t> </a:t>
            </a:r>
            <a:r>
              <a:rPr/>
              <a:t>to</a:t>
            </a:r>
            <a:r>
              <a:rPr/>
              <a:t> </a:t>
            </a:r>
            <a:r>
              <a:rPr/>
              <a:t>share</a:t>
            </a:r>
            <a:r>
              <a:rPr/>
              <a:t> </a:t>
            </a:r>
            <a:r>
              <a:rPr/>
              <a:t>a</a:t>
            </a:r>
            <a:r>
              <a:rPr/>
              <a:t> </a:t>
            </a:r>
            <a:r>
              <a:rPr/>
              <a:t>little</a:t>
            </a:r>
            <a:r>
              <a:rPr/>
              <a:t> </a:t>
            </a:r>
            <a:r>
              <a:rPr/>
              <a:t>bit</a:t>
            </a:r>
            <a:r>
              <a:rPr/>
              <a:t> </a:t>
            </a:r>
            <a:r>
              <a:rPr/>
              <a:t>about</a:t>
            </a:r>
            <a:r>
              <a:rPr/>
              <a:t> </a:t>
            </a:r>
            <a:r>
              <a:rPr/>
              <a:t>yourself,</a:t>
            </a:r>
            <a:r>
              <a:rPr/>
              <a:t> </a:t>
            </a:r>
            <a:r>
              <a:rPr/>
              <a:t>your</a:t>
            </a:r>
            <a:r>
              <a:rPr/>
              <a:t> </a:t>
            </a:r>
            <a:r>
              <a:rPr/>
              <a:t>family,</a:t>
            </a:r>
            <a:r>
              <a:rPr/>
              <a:t> </a:t>
            </a:r>
            <a:r>
              <a:rPr/>
              <a:t>your</a:t>
            </a:r>
            <a:r>
              <a:rPr/>
              <a:t> </a:t>
            </a:r>
            <a:r>
              <a:rPr/>
              <a:t>hobbies,</a:t>
            </a:r>
            <a:r>
              <a:rPr/>
              <a:t> </a:t>
            </a:r>
            <a:r>
              <a:rPr/>
              <a:t>and</a:t>
            </a:r>
            <a:r>
              <a:rPr/>
              <a:t> </a:t>
            </a:r>
            <a:r>
              <a:rPr/>
              <a:t>your</a:t>
            </a:r>
            <a:r>
              <a:rPr/>
              <a:t> </a:t>
            </a:r>
            <a:r>
              <a:rPr/>
              <a:t>travels.</a:t>
            </a:r>
            <a:r>
              <a:rPr/>
              <a:t> </a:t>
            </a:r>
            <a:r>
              <a:rPr/>
              <a:t>It</a:t>
            </a:r>
            <a:r>
              <a:rPr/>
              <a:t> </a:t>
            </a:r>
            <a:r>
              <a:rPr/>
              <a:t>tends</a:t>
            </a:r>
            <a:r>
              <a:rPr/>
              <a:t> </a:t>
            </a:r>
            <a:r>
              <a:rPr/>
              <a:t>to</a:t>
            </a:r>
            <a:r>
              <a:rPr/>
              <a:t> </a:t>
            </a:r>
            <a:r>
              <a:rPr/>
              <a:t>humanize</a:t>
            </a:r>
            <a:r>
              <a:rPr/>
              <a:t> </a:t>
            </a:r>
            <a:r>
              <a:rPr/>
              <a:t>you</a:t>
            </a:r>
            <a:r>
              <a:rPr/>
              <a:t> </a:t>
            </a:r>
            <a:r>
              <a:rPr/>
              <a:t>and</a:t>
            </a:r>
            <a:r>
              <a:rPr/>
              <a:t> </a:t>
            </a:r>
            <a:r>
              <a:rPr/>
              <a:t>make</a:t>
            </a:r>
            <a:r>
              <a:rPr/>
              <a:t> </a:t>
            </a:r>
            <a:r>
              <a:rPr/>
              <a:t>you</a:t>
            </a:r>
            <a:r>
              <a:rPr/>
              <a:t> </a:t>
            </a:r>
            <a:r>
              <a:rPr/>
              <a:t>seem</a:t>
            </a:r>
            <a:r>
              <a:rPr/>
              <a:t> </a:t>
            </a:r>
            <a:r>
              <a:rPr/>
              <a:t>less</a:t>
            </a:r>
            <a:r>
              <a:rPr/>
              <a:t> </a:t>
            </a:r>
            <a:r>
              <a:rPr/>
              <a:t>of</a:t>
            </a:r>
            <a:r>
              <a:rPr/>
              <a:t> </a:t>
            </a:r>
            <a:r>
              <a:rPr/>
              <a:t>a</a:t>
            </a:r>
            <a:r>
              <a:rPr/>
              <a:t> </a:t>
            </a:r>
            <a:r>
              <a:rPr/>
              <a:t>stranger.</a:t>
            </a:r>
            <a:r>
              <a:rPr/>
              <a:t> </a:t>
            </a:r>
            <a:r>
              <a:rPr/>
              <a:t>Don’t</a:t>
            </a:r>
            <a:r>
              <a:rPr/>
              <a:t> </a:t>
            </a:r>
            <a:r>
              <a:rPr/>
              <a:t>flood</a:t>
            </a:r>
            <a:r>
              <a:rPr/>
              <a:t> </a:t>
            </a:r>
            <a:r>
              <a:rPr/>
              <a:t>Facebook</a:t>
            </a:r>
            <a:r>
              <a:rPr/>
              <a:t> </a:t>
            </a:r>
            <a:r>
              <a:rPr/>
              <a:t>with</a:t>
            </a:r>
            <a:r>
              <a:rPr/>
              <a:t> </a:t>
            </a:r>
            <a:r>
              <a:rPr/>
              <a:t>hundreds</a:t>
            </a:r>
            <a:r>
              <a:rPr/>
              <a:t> </a:t>
            </a:r>
            <a:r>
              <a:rPr/>
              <a:t>of</a:t>
            </a:r>
            <a:r>
              <a:rPr/>
              <a:t> </a:t>
            </a:r>
            <a:r>
              <a:rPr/>
              <a:t>pictures</a:t>
            </a:r>
            <a:r>
              <a:rPr/>
              <a:t> </a:t>
            </a:r>
            <a:r>
              <a:rPr/>
              <a:t>of</a:t>
            </a:r>
            <a:r>
              <a:rPr/>
              <a:t> </a:t>
            </a:r>
            <a:r>
              <a:rPr/>
              <a:t>your</a:t>
            </a:r>
            <a:r>
              <a:rPr/>
              <a:t> </a:t>
            </a:r>
            <a:r>
              <a:rPr/>
              <a:t>cute</a:t>
            </a:r>
            <a:r>
              <a:rPr/>
              <a:t> </a:t>
            </a:r>
            <a:r>
              <a:rPr/>
              <a:t>dog,</a:t>
            </a:r>
            <a:r>
              <a:rPr/>
              <a:t> </a:t>
            </a:r>
            <a:r>
              <a:rPr/>
              <a:t>though.</a:t>
            </a:r>
            <a:r>
              <a:rPr/>
              <a:t> </a:t>
            </a:r>
            <a:r>
              <a:rPr/>
              <a:t>Your</a:t>
            </a:r>
            <a:r>
              <a:rPr/>
              <a:t> </a:t>
            </a:r>
            <a:r>
              <a:rPr/>
              <a:t>true</a:t>
            </a:r>
            <a:r>
              <a:rPr/>
              <a:t> </a:t>
            </a:r>
            <a:r>
              <a:rPr/>
              <a:t>friends</a:t>
            </a:r>
            <a:r>
              <a:rPr/>
              <a:t> </a:t>
            </a:r>
            <a:r>
              <a:rPr/>
              <a:t>will</a:t>
            </a:r>
            <a:r>
              <a:rPr/>
              <a:t> </a:t>
            </a:r>
            <a:r>
              <a:rPr/>
              <a:t>endure</a:t>
            </a:r>
            <a:r>
              <a:rPr/>
              <a:t> </a:t>
            </a:r>
            <a:r>
              <a:rPr/>
              <a:t>this</a:t>
            </a:r>
            <a:r>
              <a:rPr/>
              <a:t> </a:t>
            </a:r>
            <a:r>
              <a:rPr/>
              <a:t>and</a:t>
            </a:r>
            <a:r>
              <a:rPr/>
              <a:t> </a:t>
            </a:r>
            <a:r>
              <a:rPr/>
              <a:t>even</a:t>
            </a:r>
            <a:r>
              <a:rPr/>
              <a:t> </a:t>
            </a:r>
            <a:r>
              <a:rPr/>
              <a:t>pretend</a:t>
            </a:r>
            <a:r>
              <a:rPr/>
              <a:t> </a:t>
            </a:r>
            <a:r>
              <a:rPr/>
              <a:t>that</a:t>
            </a:r>
            <a:r>
              <a:rPr/>
              <a:t> </a:t>
            </a:r>
            <a:r>
              <a:rPr/>
              <a:t>they</a:t>
            </a:r>
            <a:r>
              <a:rPr/>
              <a:t> </a:t>
            </a:r>
            <a:r>
              <a:rPr/>
              <a:t>adore</a:t>
            </a:r>
            <a:r>
              <a:rPr/>
              <a:t> </a:t>
            </a:r>
            <a:r>
              <a:rPr/>
              <a:t>your</a:t>
            </a:r>
            <a:r>
              <a:rPr/>
              <a:t> </a:t>
            </a:r>
            <a:r>
              <a:rPr/>
              <a:t>dog</a:t>
            </a:r>
            <a:r>
              <a:rPr/>
              <a:t> </a:t>
            </a:r>
            <a:r>
              <a:rPr/>
              <a:t>as</a:t>
            </a:r>
            <a:r>
              <a:rPr/>
              <a:t> </a:t>
            </a:r>
            <a:r>
              <a:rPr/>
              <a:t>much</a:t>
            </a:r>
            <a:r>
              <a:rPr/>
              <a:t> </a:t>
            </a:r>
            <a:r>
              <a:rPr/>
              <a:t>as</a:t>
            </a:r>
            <a:r>
              <a:rPr/>
              <a:t> </a:t>
            </a:r>
            <a:r>
              <a:rPr/>
              <a:t>you</a:t>
            </a:r>
            <a:r>
              <a:rPr/>
              <a:t> </a:t>
            </a:r>
            <a:r>
              <a:rPr/>
              <a:t>do.</a:t>
            </a:r>
            <a:r>
              <a:rPr/>
              <a:t> </a:t>
            </a:r>
            <a:r>
              <a:rPr/>
              <a:t>But</a:t>
            </a:r>
            <a:r>
              <a:rPr/>
              <a:t> </a:t>
            </a:r>
            <a:r>
              <a:rPr/>
              <a:t>your</a:t>
            </a:r>
            <a:r>
              <a:rPr/>
              <a:t> </a:t>
            </a:r>
            <a:r>
              <a:rPr/>
              <a:t>professional</a:t>
            </a:r>
            <a:r>
              <a:rPr/>
              <a:t> </a:t>
            </a:r>
            <a:r>
              <a:rPr/>
              <a:t>contacts</a:t>
            </a:r>
            <a:r>
              <a:rPr/>
              <a:t> </a:t>
            </a:r>
            <a:r>
              <a:rPr/>
              <a:t>won’t</a:t>
            </a:r>
            <a:r>
              <a:rPr/>
              <a:t> </a:t>
            </a:r>
            <a:r>
              <a:rPr/>
              <a:t>be</a:t>
            </a:r>
            <a:r>
              <a:rPr/>
              <a:t> </a:t>
            </a:r>
            <a:r>
              <a:rPr/>
              <a:t>so</a:t>
            </a:r>
            <a:r>
              <a:rPr/>
              <a:t> </a:t>
            </a:r>
            <a:r>
              <a:rPr/>
              <a:t>charitable.</a:t>
            </a:r>
          </a:p>
          <a:p>
            <a:pPr lvl="0" marL="0" indent="0">
              <a:buNone/>
            </a:pPr>
          </a:p>
          <a:p>
            <a:pPr lvl="0" marL="0" indent="0">
              <a:buNone/>
            </a:pPr>
            <a:r>
              <a:rPr/>
              <a:t>Don’t</a:t>
            </a:r>
            <a:r>
              <a:rPr/>
              <a:t> </a:t>
            </a:r>
            <a:r>
              <a:rPr/>
              <a:t>talk</a:t>
            </a:r>
            <a:r>
              <a:rPr/>
              <a:t> </a:t>
            </a:r>
            <a:r>
              <a:rPr/>
              <a:t>about</a:t>
            </a:r>
            <a:r>
              <a:rPr/>
              <a:t> </a:t>
            </a:r>
            <a:r>
              <a:rPr/>
              <a:t>politics</a:t>
            </a:r>
            <a:r>
              <a:rPr/>
              <a:t> </a:t>
            </a:r>
            <a:r>
              <a:rPr/>
              <a:t>or</a:t>
            </a:r>
            <a:r>
              <a:rPr/>
              <a:t> </a:t>
            </a:r>
            <a:r>
              <a:rPr/>
              <a:t>religion.</a:t>
            </a:r>
            <a:r>
              <a:rPr/>
              <a:t> </a:t>
            </a:r>
            <a:r>
              <a:rPr/>
              <a:t>You</a:t>
            </a:r>
            <a:r>
              <a:rPr/>
              <a:t> </a:t>
            </a:r>
            <a:r>
              <a:rPr/>
              <a:t>will</a:t>
            </a:r>
            <a:r>
              <a:rPr/>
              <a:t> </a:t>
            </a:r>
            <a:r>
              <a:rPr/>
              <a:t>narrow</a:t>
            </a:r>
            <a:r>
              <a:rPr/>
              <a:t> </a:t>
            </a:r>
            <a:r>
              <a:rPr/>
              <a:t>the</a:t>
            </a:r>
            <a:r>
              <a:rPr/>
              <a:t> </a:t>
            </a:r>
            <a:r>
              <a:rPr/>
              <a:t>scope</a:t>
            </a:r>
            <a:r>
              <a:rPr/>
              <a:t> </a:t>
            </a:r>
            <a:r>
              <a:rPr/>
              <a:t>of</a:t>
            </a:r>
            <a:r>
              <a:rPr/>
              <a:t> </a:t>
            </a:r>
            <a:r>
              <a:rPr/>
              <a:t>people</a:t>
            </a:r>
            <a:r>
              <a:rPr/>
              <a:t> </a:t>
            </a:r>
            <a:r>
              <a:rPr/>
              <a:t>who</a:t>
            </a:r>
            <a:r>
              <a:rPr/>
              <a:t> </a:t>
            </a:r>
            <a:r>
              <a:rPr/>
              <a:t>want</a:t>
            </a:r>
            <a:r>
              <a:rPr/>
              <a:t> </a:t>
            </a:r>
            <a:r>
              <a:rPr/>
              <a:t>to</a:t>
            </a:r>
            <a:r>
              <a:rPr/>
              <a:t> </a:t>
            </a:r>
            <a:r>
              <a:rPr/>
              <a:t>follow</a:t>
            </a:r>
            <a:r>
              <a:rPr/>
              <a:t> </a:t>
            </a:r>
            <a:r>
              <a:rPr/>
              <a:t>you.</a:t>
            </a:r>
            <a:r>
              <a:rPr/>
              <a:t> </a:t>
            </a:r>
            <a:r>
              <a:rPr/>
              <a:t>There</a:t>
            </a:r>
            <a:r>
              <a:rPr/>
              <a:t> </a:t>
            </a:r>
            <a:r>
              <a:rPr/>
              <a:t>are</a:t>
            </a:r>
            <a:r>
              <a:rPr/>
              <a:t> </a:t>
            </a:r>
            <a:r>
              <a:rPr/>
              <a:t>exceptions,</a:t>
            </a:r>
            <a:r>
              <a:rPr/>
              <a:t> </a:t>
            </a:r>
            <a:r>
              <a:rPr/>
              <a:t>such</a:t>
            </a:r>
            <a:r>
              <a:rPr/>
              <a:t> </a:t>
            </a:r>
            <a:r>
              <a:rPr/>
              <a:t>as</a:t>
            </a:r>
            <a:r>
              <a:rPr/>
              <a:t> </a:t>
            </a:r>
            <a:r>
              <a:rPr/>
              <a:t>political</a:t>
            </a:r>
            <a:r>
              <a:rPr/>
              <a:t> </a:t>
            </a:r>
            <a:r>
              <a:rPr/>
              <a:t>issues</a:t>
            </a:r>
            <a:r>
              <a:rPr/>
              <a:t> </a:t>
            </a:r>
            <a:r>
              <a:rPr/>
              <a:t>that</a:t>
            </a:r>
            <a:r>
              <a:rPr/>
              <a:t> </a:t>
            </a:r>
            <a:r>
              <a:rPr/>
              <a:t>impact</a:t>
            </a:r>
            <a:r>
              <a:rPr/>
              <a:t> </a:t>
            </a:r>
            <a:r>
              <a:rPr/>
              <a:t>statistical</a:t>
            </a:r>
            <a:r>
              <a:rPr/>
              <a:t> </a:t>
            </a:r>
            <a:r>
              <a:rPr/>
              <a:t>practice</a:t>
            </a:r>
            <a:r>
              <a:rPr/>
              <a:t> </a:t>
            </a:r>
            <a:r>
              <a:rPr/>
              <a:t>(such</a:t>
            </a:r>
            <a:r>
              <a:rPr/>
              <a:t> </a:t>
            </a:r>
            <a:r>
              <a:rPr/>
              <a:t>as</a:t>
            </a:r>
            <a:r>
              <a:rPr/>
              <a:t> </a:t>
            </a:r>
            <a:r>
              <a:rPr/>
              <a:t>U.S.</a:t>
            </a:r>
            <a:r>
              <a:rPr/>
              <a:t> </a:t>
            </a:r>
            <a:r>
              <a:rPr/>
              <a:t>Census</a:t>
            </a:r>
            <a:r>
              <a:rPr/>
              <a:t> </a:t>
            </a:r>
            <a:r>
              <a:rPr/>
              <a:t>issues).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Raynauld</a:t>
            </a:r>
            <a:r>
              <a:rPr/>
              <a:t> </a:t>
            </a:r>
            <a:r>
              <a:rPr/>
              <a:t>Levesque</a:t>
            </a:r>
            <a:r>
              <a:rPr/>
              <a:t> </a:t>
            </a:r>
            <a:r>
              <a:rPr/>
              <a:t>found</a:t>
            </a:r>
            <a:r>
              <a:rPr/>
              <a:t> </a:t>
            </a:r>
            <a:r>
              <a:rPr/>
              <a:t>an</a:t>
            </a:r>
            <a:r>
              <a:rPr/>
              <a:t> </a:t>
            </a:r>
            <a:r>
              <a:rPr/>
              <a:t>underserved</a:t>
            </a:r>
            <a:r>
              <a:rPr/>
              <a:t> </a:t>
            </a:r>
            <a:r>
              <a:rPr/>
              <a:t>niche</a:t>
            </a:r>
            <a:r>
              <a:rPr/>
              <a:t> </a:t>
            </a:r>
            <a:r>
              <a:rPr/>
              <a:t>when</a:t>
            </a:r>
            <a:r>
              <a:rPr/>
              <a:t> </a:t>
            </a:r>
            <a:r>
              <a:rPr/>
              <a:t>he</a:t>
            </a:r>
            <a:r>
              <a:rPr/>
              <a:t> </a:t>
            </a:r>
            <a:r>
              <a:rPr/>
              <a:t>developed</a:t>
            </a:r>
            <a:r>
              <a:rPr/>
              <a:t> </a:t>
            </a:r>
            <a:r>
              <a:rPr/>
              <a:t>a</a:t>
            </a:r>
            <a:r>
              <a:rPr/>
              <a:t> </a:t>
            </a:r>
            <a:r>
              <a:rPr/>
              <a:t>website</a:t>
            </a:r>
            <a:r>
              <a:rPr/>
              <a:t> </a:t>
            </a:r>
            <a:r>
              <a:rPr/>
              <a:t>about</a:t>
            </a:r>
            <a:r>
              <a:rPr/>
              <a:t> </a:t>
            </a:r>
            <a:r>
              <a:rPr/>
              <a:t>SPSS</a:t>
            </a:r>
            <a:r>
              <a:rPr/>
              <a:t> </a:t>
            </a:r>
            <a:r>
              <a:rPr/>
              <a:t>(</a:t>
            </a:r>
            <a:r>
              <a:rPr/>
              <a:t>http://www.spsstools.net</a:t>
            </a:r>
            <a:r>
              <a:rPr/>
              <a:t>).</a:t>
            </a:r>
            <a:r>
              <a:rPr/>
              <a:t> </a:t>
            </a:r>
            <a:r>
              <a:rPr/>
              <a:t>It</a:t>
            </a:r>
            <a:r>
              <a:rPr/>
              <a:t> </a:t>
            </a:r>
            <a:r>
              <a:rPr/>
              <a:t>wasn’t</a:t>
            </a:r>
            <a:r>
              <a:rPr/>
              <a:t> </a:t>
            </a:r>
            <a:r>
              <a:rPr/>
              <a:t>a</a:t>
            </a:r>
            <a:r>
              <a:rPr/>
              <a:t> </a:t>
            </a:r>
            <a:r>
              <a:rPr/>
              <a:t>general</a:t>
            </a:r>
            <a:r>
              <a:rPr/>
              <a:t> </a:t>
            </a:r>
            <a:r>
              <a:rPr/>
              <a:t>site</a:t>
            </a:r>
            <a:r>
              <a:rPr/>
              <a:t> </a:t>
            </a:r>
            <a:r>
              <a:rPr/>
              <a:t>about</a:t>
            </a:r>
            <a:r>
              <a:rPr/>
              <a:t> </a:t>
            </a:r>
            <a:r>
              <a:rPr/>
              <a:t>SPSS,</a:t>
            </a:r>
            <a:r>
              <a:rPr/>
              <a:t> </a:t>
            </a:r>
            <a:r>
              <a:rPr/>
              <a:t>but</a:t>
            </a:r>
            <a:r>
              <a:rPr/>
              <a:t> </a:t>
            </a:r>
            <a:r>
              <a:rPr/>
              <a:t>rather</a:t>
            </a:r>
            <a:r>
              <a:rPr/>
              <a:t> </a:t>
            </a:r>
            <a:r>
              <a:rPr/>
              <a:t>a</a:t>
            </a:r>
            <a:r>
              <a:rPr/>
              <a:t> </a:t>
            </a:r>
            <a:r>
              <a:rPr/>
              <a:t>site</a:t>
            </a:r>
            <a:r>
              <a:rPr/>
              <a:t> </a:t>
            </a:r>
            <a:r>
              <a:rPr/>
              <a:t>about</a:t>
            </a:r>
            <a:r>
              <a:rPr/>
              <a:t> </a:t>
            </a:r>
            <a:r>
              <a:rPr/>
              <a:t>syntax</a:t>
            </a:r>
            <a:r>
              <a:rPr/>
              <a:t> </a:t>
            </a:r>
            <a:r>
              <a:rPr/>
              <a:t>and</a:t>
            </a:r>
            <a:r>
              <a:rPr/>
              <a:t> </a:t>
            </a:r>
            <a:r>
              <a:rPr/>
              <a:t>macros</a:t>
            </a:r>
            <a:r>
              <a:rPr/>
              <a:t> </a:t>
            </a:r>
            <a:r>
              <a:rPr/>
              <a:t>in</a:t>
            </a:r>
            <a:r>
              <a:rPr/>
              <a:t> </a:t>
            </a:r>
            <a:r>
              <a:rPr/>
              <a:t>SPSS.</a:t>
            </a:r>
            <a:r>
              <a:rPr/>
              <a:t> </a:t>
            </a:r>
            <a:r>
              <a:rPr/>
              <a:t>His</a:t>
            </a:r>
            <a:r>
              <a:rPr/>
              <a:t> </a:t>
            </a:r>
            <a:r>
              <a:rPr/>
              <a:t>site</a:t>
            </a:r>
            <a:r>
              <a:rPr/>
              <a:t> </a:t>
            </a:r>
            <a:r>
              <a:rPr/>
              <a:t>became</a:t>
            </a:r>
            <a:r>
              <a:rPr/>
              <a:t> </a:t>
            </a:r>
            <a:r>
              <a:rPr/>
              <a:t>to</a:t>
            </a:r>
            <a:r>
              <a:rPr/>
              <a:t> </a:t>
            </a:r>
            <a:r>
              <a:rPr/>
              <a:t>“</a:t>
            </a:r>
            <a:r>
              <a:rPr/>
              <a:t>go</a:t>
            </a:r>
            <a:r>
              <a:rPr/>
              <a:t> </a:t>
            </a:r>
            <a:r>
              <a:rPr/>
              <a:t>to</a:t>
            </a:r>
            <a:r>
              <a:rPr/>
              <a:t>”</a:t>
            </a:r>
            <a:r>
              <a:rPr/>
              <a:t> </a:t>
            </a:r>
            <a:r>
              <a:rPr/>
              <a:t>site</a:t>
            </a:r>
            <a:r>
              <a:rPr/>
              <a:t> </a:t>
            </a:r>
            <a:r>
              <a:rPr/>
              <a:t>for</a:t>
            </a:r>
            <a:r>
              <a:rPr/>
              <a:t> </a:t>
            </a:r>
            <a:r>
              <a:rPr/>
              <a:t>the</a:t>
            </a:r>
            <a:r>
              <a:rPr/>
              <a:t> </a:t>
            </a:r>
            <a:r>
              <a:rPr/>
              <a:t>really</a:t>
            </a:r>
            <a:r>
              <a:rPr/>
              <a:t> </a:t>
            </a:r>
            <a:r>
              <a:rPr/>
              <a:t>tough</a:t>
            </a:r>
            <a:r>
              <a:rPr/>
              <a:t> </a:t>
            </a:r>
            <a:r>
              <a:rPr/>
              <a:t>problems</a:t>
            </a:r>
            <a:r>
              <a:rPr/>
              <a:t> </a:t>
            </a:r>
            <a:r>
              <a:rPr/>
              <a:t>in</a:t>
            </a:r>
            <a:r>
              <a:rPr/>
              <a:t> </a:t>
            </a:r>
            <a:r>
              <a:rPr/>
              <a:t>SPSS</a:t>
            </a:r>
            <a:r>
              <a:rPr/>
              <a:t> </a:t>
            </a:r>
            <a:r>
              <a:rPr/>
              <a:t>that</a:t>
            </a:r>
            <a:r>
              <a:rPr/>
              <a:t> </a:t>
            </a:r>
            <a:r>
              <a:rPr/>
              <a:t>required</a:t>
            </a:r>
            <a:r>
              <a:rPr/>
              <a:t> </a:t>
            </a:r>
            <a:r>
              <a:rPr/>
              <a:t>macro</a:t>
            </a:r>
            <a:r>
              <a:rPr/>
              <a:t> </a:t>
            </a:r>
            <a:r>
              <a:rPr/>
              <a:t>solutions.</a:t>
            </a:r>
            <a:r>
              <a:rPr/>
              <a:t> </a:t>
            </a:r>
            <a:r>
              <a:rPr/>
              <a:t>Other</a:t>
            </a:r>
            <a:r>
              <a:rPr/>
              <a:t> </a:t>
            </a:r>
            <a:r>
              <a:rPr/>
              <a:t>people</a:t>
            </a:r>
            <a:r>
              <a:rPr/>
              <a:t> </a:t>
            </a:r>
            <a:r>
              <a:rPr/>
              <a:t>started</a:t>
            </a:r>
            <a:r>
              <a:rPr/>
              <a:t> </a:t>
            </a:r>
            <a:r>
              <a:rPr/>
              <a:t>contributing</a:t>
            </a:r>
            <a:r>
              <a:rPr/>
              <a:t> </a:t>
            </a:r>
            <a:r>
              <a:rPr/>
              <a:t>macros</a:t>
            </a:r>
            <a:r>
              <a:rPr/>
              <a:t> </a:t>
            </a:r>
            <a:r>
              <a:rPr/>
              <a:t>to</a:t>
            </a:r>
            <a:r>
              <a:rPr/>
              <a:t> </a:t>
            </a:r>
            <a:r>
              <a:rPr/>
              <a:t>his</a:t>
            </a:r>
            <a:r>
              <a:rPr/>
              <a:t> </a:t>
            </a:r>
            <a:r>
              <a:rPr/>
              <a:t>site.</a:t>
            </a:r>
            <a:r>
              <a:rPr/>
              <a:t> </a:t>
            </a:r>
            <a:r>
              <a:rPr/>
              <a:t>What</a:t>
            </a:r>
            <a:r>
              <a:rPr/>
              <a:t> </a:t>
            </a:r>
            <a:r>
              <a:rPr/>
              <a:t>a</a:t>
            </a:r>
            <a:r>
              <a:rPr/>
              <a:t> </a:t>
            </a:r>
            <a:r>
              <a:rPr/>
              <a:t>wonderful</a:t>
            </a:r>
            <a:r>
              <a:rPr/>
              <a:t> </a:t>
            </a:r>
            <a:r>
              <a:rPr/>
              <a:t>success</a:t>
            </a:r>
            <a:r>
              <a:rPr/>
              <a:t> </a:t>
            </a:r>
            <a:r>
              <a:rPr/>
              <a:t>you</a:t>
            </a:r>
            <a:r>
              <a:rPr/>
              <a:t> </a:t>
            </a:r>
            <a:r>
              <a:rPr/>
              <a:t>have</a:t>
            </a:r>
            <a:r>
              <a:rPr/>
              <a:t> </a:t>
            </a:r>
            <a:r>
              <a:rPr/>
              <a:t>achieved</a:t>
            </a:r>
            <a:r>
              <a:rPr/>
              <a:t> </a:t>
            </a:r>
            <a:r>
              <a:rPr/>
              <a:t>when</a:t>
            </a:r>
            <a:r>
              <a:rPr/>
              <a:t> </a:t>
            </a:r>
            <a:r>
              <a:rPr/>
              <a:t>your</a:t>
            </a:r>
            <a:r>
              <a:rPr/>
              <a:t> </a:t>
            </a:r>
            <a:r>
              <a:rPr/>
              <a:t>site</a:t>
            </a:r>
            <a:r>
              <a:rPr/>
              <a:t> </a:t>
            </a:r>
            <a:r>
              <a:rPr/>
              <a:t>gets</a:t>
            </a:r>
            <a:r>
              <a:rPr/>
              <a:t> </a:t>
            </a:r>
            <a:r>
              <a:rPr/>
              <a:t>fresh</a:t>
            </a:r>
            <a:r>
              <a:rPr/>
              <a:t> </a:t>
            </a:r>
            <a:r>
              <a:rPr/>
              <a:t>content</a:t>
            </a:r>
            <a:r>
              <a:rPr/>
              <a:t> </a:t>
            </a:r>
            <a:r>
              <a:rPr/>
              <a:t>from</a:t>
            </a:r>
            <a:r>
              <a:rPr/>
              <a:t> </a:t>
            </a:r>
            <a:r>
              <a:rPr/>
              <a:t>your</a:t>
            </a:r>
            <a:r>
              <a:rPr/>
              <a:t> </a:t>
            </a:r>
            <a:r>
              <a:rPr/>
              <a:t>readers.</a:t>
            </a:r>
          </a:p>
          <a:p>
            <a:pPr lvl="0" marL="0" indent="0">
              <a:buNone/>
            </a:pPr>
          </a:p>
          <a:p>
            <a:pPr lvl="0" marL="0" indent="0">
              <a:buNone/>
            </a:pPr>
            <a:r>
              <a:rPr/>
              <a:t>Michael</a:t>
            </a:r>
            <a:r>
              <a:rPr/>
              <a:t> </a:t>
            </a:r>
            <a:r>
              <a:rPr/>
              <a:t>Chernick</a:t>
            </a:r>
            <a:r>
              <a:rPr/>
              <a:t> </a:t>
            </a:r>
            <a:r>
              <a:rPr/>
              <a:t>developed</a:t>
            </a:r>
            <a:r>
              <a:rPr/>
              <a:t> </a:t>
            </a:r>
            <a:r>
              <a:rPr/>
              <a:t>a</a:t>
            </a:r>
            <a:r>
              <a:rPr/>
              <a:t> </a:t>
            </a:r>
            <a:r>
              <a:rPr/>
              <a:t>different</a:t>
            </a:r>
            <a:r>
              <a:rPr/>
              <a:t> </a:t>
            </a:r>
            <a:r>
              <a:rPr/>
              <a:t>niche.</a:t>
            </a:r>
            <a:r>
              <a:rPr/>
              <a:t> </a:t>
            </a:r>
            <a:r>
              <a:rPr/>
              <a:t>He</a:t>
            </a:r>
            <a:r>
              <a:rPr/>
              <a:t> </a:t>
            </a:r>
            <a:r>
              <a:rPr/>
              <a:t>produced</a:t>
            </a:r>
            <a:r>
              <a:rPr/>
              <a:t> </a:t>
            </a:r>
            <a:r>
              <a:rPr/>
              <a:t>reviews</a:t>
            </a:r>
            <a:r>
              <a:rPr/>
              <a:t> </a:t>
            </a:r>
            <a:r>
              <a:rPr/>
              <a:t>of</a:t>
            </a:r>
            <a:r>
              <a:rPr/>
              <a:t> </a:t>
            </a:r>
            <a:r>
              <a:rPr/>
              <a:t>Statistics</a:t>
            </a:r>
            <a:r>
              <a:rPr/>
              <a:t> </a:t>
            </a:r>
            <a:r>
              <a:rPr/>
              <a:t>textbooks</a:t>
            </a:r>
            <a:r>
              <a:rPr/>
              <a:t> </a:t>
            </a:r>
            <a:r>
              <a:rPr/>
              <a:t>for</a:t>
            </a:r>
            <a:r>
              <a:rPr/>
              <a:t> </a:t>
            </a:r>
            <a:r>
              <a:rPr/>
              <a:t>Amazon</a:t>
            </a:r>
            <a:r>
              <a:rPr/>
              <a:t> </a:t>
            </a:r>
            <a:r>
              <a:rPr/>
              <a:t>(</a:t>
            </a:r>
            <a:r>
              <a:rPr/>
              <a:t>http://www.amazon.com/gp/pdp/profile/AQ7ZQWXAYT8HZ</a:t>
            </a:r>
            <a:r>
              <a:rPr/>
              <a:t>).</a:t>
            </a:r>
            <a:r>
              <a:rPr/>
              <a:t> </a:t>
            </a:r>
            <a:r>
              <a:rPr/>
              <a:t>He</a:t>
            </a:r>
            <a:r>
              <a:rPr/>
              <a:t> </a:t>
            </a:r>
            <a:r>
              <a:rPr/>
              <a:t>has</a:t>
            </a:r>
            <a:r>
              <a:rPr/>
              <a:t> </a:t>
            </a:r>
            <a:r>
              <a:rPr/>
              <a:t>reviewed</a:t>
            </a:r>
            <a:r>
              <a:rPr/>
              <a:t> </a:t>
            </a:r>
            <a:r>
              <a:rPr/>
              <a:t>over</a:t>
            </a:r>
            <a:r>
              <a:rPr/>
              <a:t> </a:t>
            </a:r>
            <a:r>
              <a:rPr/>
              <a:t>600</a:t>
            </a:r>
            <a:r>
              <a:rPr/>
              <a:t> </a:t>
            </a:r>
            <a:r>
              <a:rPr/>
              <a:t>books</a:t>
            </a:r>
            <a:r>
              <a:rPr/>
              <a:t> </a:t>
            </a:r>
            <a:r>
              <a:rPr/>
              <a:t>and</a:t>
            </a:r>
            <a:r>
              <a:rPr/>
              <a:t> </a:t>
            </a:r>
            <a:r>
              <a:rPr/>
              <a:t>his</a:t>
            </a:r>
            <a:r>
              <a:rPr/>
              <a:t> </a:t>
            </a:r>
            <a:r>
              <a:rPr/>
              <a:t>reviews</a:t>
            </a:r>
            <a:r>
              <a:rPr/>
              <a:t> </a:t>
            </a:r>
            <a:r>
              <a:rPr/>
              <a:t>are</a:t>
            </a:r>
            <a:r>
              <a:rPr/>
              <a:t> </a:t>
            </a:r>
            <a:r>
              <a:rPr/>
              <a:t>always</a:t>
            </a:r>
            <a:r>
              <a:rPr/>
              <a:t> </a:t>
            </a:r>
            <a:r>
              <a:rPr/>
              <a:t>informative.</a:t>
            </a:r>
            <a:r>
              <a:rPr/>
              <a:t> </a:t>
            </a:r>
            <a:r>
              <a:rPr/>
              <a:t>It’s</a:t>
            </a:r>
            <a:r>
              <a:rPr/>
              <a:t> </a:t>
            </a:r>
            <a:r>
              <a:rPr/>
              <a:t>impossible</a:t>
            </a:r>
            <a:r>
              <a:rPr/>
              <a:t> </a:t>
            </a:r>
            <a:r>
              <a:rPr/>
              <a:t>to</a:t>
            </a:r>
            <a:r>
              <a:rPr/>
              <a:t> </a:t>
            </a:r>
            <a:r>
              <a:rPr/>
              <a:t>look</a:t>
            </a:r>
            <a:r>
              <a:rPr/>
              <a:t> </a:t>
            </a:r>
            <a:r>
              <a:rPr/>
              <a:t>on</a:t>
            </a:r>
            <a:r>
              <a:rPr/>
              <a:t> </a:t>
            </a:r>
            <a:r>
              <a:rPr/>
              <a:t>Amazon</a:t>
            </a:r>
            <a:r>
              <a:rPr/>
              <a:t> </a:t>
            </a:r>
            <a:r>
              <a:rPr/>
              <a:t>for</a:t>
            </a:r>
            <a:r>
              <a:rPr/>
              <a:t> </a:t>
            </a:r>
            <a:r>
              <a:rPr/>
              <a:t>advanced</a:t>
            </a:r>
            <a:r>
              <a:rPr/>
              <a:t> </a:t>
            </a:r>
            <a:r>
              <a:rPr/>
              <a:t>applications</a:t>
            </a:r>
            <a:r>
              <a:rPr/>
              <a:t> </a:t>
            </a:r>
            <a:r>
              <a:rPr/>
              <a:t>in</a:t>
            </a:r>
            <a:r>
              <a:rPr/>
              <a:t> </a:t>
            </a:r>
            <a:r>
              <a:rPr/>
              <a:t>Statistics</a:t>
            </a:r>
            <a:r>
              <a:rPr/>
              <a:t> </a:t>
            </a:r>
            <a:r>
              <a:rPr/>
              <a:t>without</a:t>
            </a:r>
            <a:r>
              <a:rPr/>
              <a:t> </a:t>
            </a:r>
            <a:r>
              <a:rPr/>
              <a:t>repeatedly</a:t>
            </a:r>
            <a:r>
              <a:rPr/>
              <a:t> </a:t>
            </a:r>
            <a:r>
              <a:rPr/>
              <a:t>seeing</a:t>
            </a:r>
            <a:r>
              <a:rPr/>
              <a:t> </a:t>
            </a:r>
            <a:r>
              <a:rPr/>
              <a:t>his</a:t>
            </a:r>
            <a:r>
              <a:rPr/>
              <a:t> </a:t>
            </a:r>
            <a:r>
              <a:rPr/>
              <a:t>name</a:t>
            </a:r>
            <a:r>
              <a:rPr/>
              <a:t> </a:t>
            </a:r>
            <a:r>
              <a:rPr/>
              <a:t>next</a:t>
            </a:r>
            <a:r>
              <a:rPr/>
              <a:t> </a:t>
            </a:r>
            <a:r>
              <a:rPr/>
              <a:t>to</a:t>
            </a:r>
            <a:r>
              <a:rPr/>
              <a:t> </a:t>
            </a:r>
            <a:r>
              <a:rPr/>
              <a:t>a</a:t>
            </a:r>
            <a:r>
              <a:rPr/>
              <a:t> </a:t>
            </a:r>
            <a:r>
              <a:rPr/>
              <a:t>detailed</a:t>
            </a:r>
            <a:r>
              <a:rPr/>
              <a:t> </a:t>
            </a:r>
            <a:r>
              <a:rPr/>
              <a:t>review.</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One</a:t>
            </a:r>
            <a:r>
              <a:rPr/>
              <a:t> </a:t>
            </a:r>
            <a:r>
              <a:rPr/>
              <a:t>of</a:t>
            </a:r>
            <a:r>
              <a:rPr/>
              <a:t> </a:t>
            </a:r>
            <a:r>
              <a:rPr/>
              <a:t>the</a:t>
            </a:r>
            <a:r>
              <a:rPr/>
              <a:t> </a:t>
            </a:r>
            <a:r>
              <a:rPr/>
              <a:t>best</a:t>
            </a:r>
            <a:r>
              <a:rPr/>
              <a:t> </a:t>
            </a:r>
            <a:r>
              <a:rPr/>
              <a:t>examples</a:t>
            </a:r>
            <a:r>
              <a:rPr/>
              <a:t> </a:t>
            </a:r>
            <a:r>
              <a:rPr/>
              <a:t>of</a:t>
            </a:r>
            <a:r>
              <a:rPr/>
              <a:t> </a:t>
            </a:r>
            <a:r>
              <a:rPr/>
              <a:t>self-promotion</a:t>
            </a:r>
            <a:r>
              <a:rPr/>
              <a:t> </a:t>
            </a:r>
            <a:r>
              <a:rPr/>
              <a:t>comes</a:t>
            </a:r>
            <a:r>
              <a:rPr/>
              <a:t> </a:t>
            </a:r>
            <a:r>
              <a:rPr/>
              <a:t>from</a:t>
            </a:r>
            <a:r>
              <a:rPr/>
              <a:t> </a:t>
            </a:r>
            <a:r>
              <a:rPr/>
              <a:t>a</a:t>
            </a:r>
            <a:r>
              <a:rPr/>
              <a:t> </a:t>
            </a:r>
            <a:r>
              <a:rPr/>
              <a:t>non-statistical</a:t>
            </a:r>
            <a:r>
              <a:rPr/>
              <a:t> </a:t>
            </a:r>
            <a:r>
              <a:rPr/>
              <a:t>area.</a:t>
            </a:r>
            <a:r>
              <a:rPr/>
              <a:t> </a:t>
            </a:r>
            <a:r>
              <a:rPr/>
              <a:t>A</a:t>
            </a:r>
            <a:r>
              <a:rPr/>
              <a:t> </a:t>
            </a:r>
            <a:r>
              <a:rPr/>
              <a:t>good</a:t>
            </a:r>
            <a:r>
              <a:rPr/>
              <a:t> </a:t>
            </a:r>
            <a:r>
              <a:rPr/>
              <a:t>friend</a:t>
            </a:r>
            <a:r>
              <a:rPr/>
              <a:t> </a:t>
            </a:r>
            <a:r>
              <a:rPr/>
              <a:t>of</a:t>
            </a:r>
            <a:r>
              <a:rPr/>
              <a:t> </a:t>
            </a:r>
            <a:r>
              <a:rPr/>
              <a:t>mine,</a:t>
            </a:r>
            <a:r>
              <a:rPr/>
              <a:t> </a:t>
            </a:r>
            <a:r>
              <a:rPr/>
              <a:t>Julie</a:t>
            </a:r>
            <a:r>
              <a:rPr/>
              <a:t> </a:t>
            </a:r>
            <a:r>
              <a:rPr/>
              <a:t>Elliot,</a:t>
            </a:r>
            <a:r>
              <a:rPr/>
              <a:t> </a:t>
            </a:r>
            <a:r>
              <a:rPr/>
              <a:t>has</a:t>
            </a:r>
            <a:r>
              <a:rPr/>
              <a:t> </a:t>
            </a:r>
            <a:r>
              <a:rPr/>
              <a:t>a</a:t>
            </a:r>
            <a:r>
              <a:rPr/>
              <a:t> </a:t>
            </a:r>
            <a:r>
              <a:rPr/>
              <a:t>wonderful</a:t>
            </a:r>
            <a:r>
              <a:rPr/>
              <a:t> </a:t>
            </a:r>
            <a:r>
              <a:rPr/>
              <a:t>website</a:t>
            </a:r>
            <a:r>
              <a:rPr/>
              <a:t> </a:t>
            </a:r>
            <a:r>
              <a:rPr/>
              <a:t>about</a:t>
            </a:r>
            <a:r>
              <a:rPr/>
              <a:t> </a:t>
            </a:r>
            <a:r>
              <a:rPr/>
              <a:t>belly</a:t>
            </a:r>
            <a:r>
              <a:rPr/>
              <a:t> </a:t>
            </a:r>
            <a:r>
              <a:rPr/>
              <a:t>dancing</a:t>
            </a:r>
            <a:r>
              <a:rPr/>
              <a:t> </a:t>
            </a:r>
            <a:r>
              <a:rPr/>
              <a:t>(shira.net).</a:t>
            </a:r>
            <a:r>
              <a:rPr/>
              <a:t> </a:t>
            </a:r>
            <a:r>
              <a:rPr/>
              <a:t>The</a:t>
            </a:r>
            <a:r>
              <a:rPr/>
              <a:t> </a:t>
            </a:r>
            <a:r>
              <a:rPr/>
              <a:t>content</a:t>
            </a:r>
            <a:r>
              <a:rPr/>
              <a:t> </a:t>
            </a:r>
            <a:r>
              <a:rPr/>
              <a:t>is</a:t>
            </a:r>
            <a:r>
              <a:rPr/>
              <a:t> </a:t>
            </a:r>
            <a:r>
              <a:rPr/>
              <a:t>great</a:t>
            </a:r>
            <a:r>
              <a:rPr/>
              <a:t> </a:t>
            </a:r>
            <a:r>
              <a:rPr/>
              <a:t>and</a:t>
            </a:r>
            <a:r>
              <a:rPr/>
              <a:t> </a:t>
            </a:r>
            <a:r>
              <a:rPr/>
              <a:t>you</a:t>
            </a:r>
            <a:r>
              <a:rPr/>
              <a:t> </a:t>
            </a:r>
            <a:r>
              <a:rPr/>
              <a:t>hardly</a:t>
            </a:r>
            <a:r>
              <a:rPr/>
              <a:t> </a:t>
            </a:r>
            <a:r>
              <a:rPr/>
              <a:t>notice</a:t>
            </a:r>
            <a:r>
              <a:rPr/>
              <a:t> </a:t>
            </a:r>
            <a:r>
              <a:rPr/>
              <a:t>the</a:t>
            </a:r>
            <a:r>
              <a:rPr/>
              <a:t> </a:t>
            </a:r>
            <a:r>
              <a:rPr/>
              <a:t>efforts</a:t>
            </a:r>
            <a:r>
              <a:rPr/>
              <a:t> </a:t>
            </a:r>
            <a:r>
              <a:rPr/>
              <a:t>at</a:t>
            </a:r>
            <a:r>
              <a:rPr/>
              <a:t> </a:t>
            </a:r>
            <a:r>
              <a:rPr/>
              <a:t>self-promotion.</a:t>
            </a:r>
            <a:r>
              <a:rPr/>
              <a:t> </a:t>
            </a:r>
            <a:r>
              <a:rPr/>
              <a:t>Also</a:t>
            </a:r>
            <a:r>
              <a:rPr/>
              <a:t> </a:t>
            </a:r>
            <a:r>
              <a:rPr/>
              <a:t>take</a:t>
            </a:r>
            <a:r>
              <a:rPr/>
              <a:t> </a:t>
            </a:r>
            <a:r>
              <a:rPr/>
              <a:t>a</a:t>
            </a:r>
            <a:r>
              <a:rPr/>
              <a:t> </a:t>
            </a:r>
            <a:r>
              <a:rPr/>
              <a:t>look</a:t>
            </a:r>
            <a:r>
              <a:rPr/>
              <a:t> </a:t>
            </a:r>
            <a:r>
              <a:rPr/>
              <a:t>at</a:t>
            </a:r>
            <a:r>
              <a:rPr/>
              <a:t> </a:t>
            </a:r>
            <a:r>
              <a:rPr/>
              <a:t>her</a:t>
            </a:r>
            <a:r>
              <a:rPr/>
              <a:t> </a:t>
            </a:r>
            <a:r>
              <a:rPr/>
              <a:t>Twitter</a:t>
            </a:r>
            <a:r>
              <a:rPr/>
              <a:t> </a:t>
            </a:r>
            <a:r>
              <a:rPr/>
              <a:t>feed</a:t>
            </a:r>
            <a:r>
              <a:rPr/>
              <a:t> </a:t>
            </a:r>
            <a:r>
              <a:rPr/>
              <a:t>(</a:t>
            </a:r>
            <a:r>
              <a:rPr/>
              <a:t>@shiradotnet</a:t>
            </a:r>
            <a:r>
              <a:rPr/>
              <a:t>),</a:t>
            </a:r>
            <a:r>
              <a:rPr/>
              <a:t> </a:t>
            </a:r>
            <a:r>
              <a:rPr/>
              <a:t>which</a:t>
            </a:r>
            <a:r>
              <a:rPr/>
              <a:t> </a:t>
            </a:r>
            <a:r>
              <a:rPr/>
              <a:t>reinforces</a:t>
            </a:r>
            <a:r>
              <a:rPr/>
              <a:t> </a:t>
            </a:r>
            <a:r>
              <a:rPr/>
              <a:t>content</a:t>
            </a:r>
            <a:r>
              <a:rPr/>
              <a:t> </a:t>
            </a:r>
            <a:r>
              <a:rPr/>
              <a:t>on</a:t>
            </a:r>
            <a:r>
              <a:rPr/>
              <a:t> </a:t>
            </a:r>
            <a:r>
              <a:rPr/>
              <a:t>her</a:t>
            </a:r>
            <a:r>
              <a:rPr/>
              <a:t> </a:t>
            </a:r>
            <a:r>
              <a:rPr/>
              <a:t>web</a:t>
            </a:r>
            <a:r>
              <a:rPr/>
              <a:t> </a:t>
            </a:r>
            <a:r>
              <a:rPr/>
              <a:t>page.</a:t>
            </a:r>
            <a:r>
              <a:rPr/>
              <a:t> </a:t>
            </a:r>
            <a:r>
              <a:rPr/>
              <a:t>She’s</a:t>
            </a:r>
            <a:r>
              <a:rPr/>
              <a:t> </a:t>
            </a:r>
            <a:r>
              <a:rPr/>
              <a:t>one</a:t>
            </a:r>
            <a:r>
              <a:rPr/>
              <a:t> </a:t>
            </a:r>
            <a:r>
              <a:rPr/>
              <a:t>of</a:t>
            </a:r>
            <a:r>
              <a:rPr/>
              <a:t> </a:t>
            </a:r>
            <a:r>
              <a:rPr/>
              <a:t>the</a:t>
            </a:r>
            <a:r>
              <a:rPr/>
              <a:t> </a:t>
            </a:r>
            <a:r>
              <a:rPr/>
              <a:t>few</a:t>
            </a:r>
            <a:r>
              <a:rPr/>
              <a:t> </a:t>
            </a:r>
            <a:r>
              <a:rPr/>
              <a:t>people</a:t>
            </a:r>
            <a:r>
              <a:rPr/>
              <a:t> </a:t>
            </a:r>
            <a:r>
              <a:rPr/>
              <a:t>I</a:t>
            </a:r>
            <a:r>
              <a:rPr/>
              <a:t> </a:t>
            </a:r>
            <a:r>
              <a:rPr/>
              <a:t>know</a:t>
            </a:r>
            <a:r>
              <a:rPr/>
              <a:t> </a:t>
            </a:r>
            <a:r>
              <a:rPr/>
              <a:t>who</a:t>
            </a:r>
            <a:r>
              <a:rPr/>
              <a:t> </a:t>
            </a:r>
            <a:r>
              <a:rPr/>
              <a:t>knows</a:t>
            </a:r>
            <a:r>
              <a:rPr/>
              <a:t> </a:t>
            </a:r>
            <a:r>
              <a:rPr/>
              <a:t>how</a:t>
            </a:r>
            <a:r>
              <a:rPr/>
              <a:t> </a:t>
            </a:r>
            <a:r>
              <a:rPr/>
              <a:t>to</a:t>
            </a:r>
            <a:r>
              <a:rPr/>
              <a:t> </a:t>
            </a:r>
            <a:r>
              <a:rPr/>
              <a:t>do</a:t>
            </a:r>
            <a:r>
              <a:rPr/>
              <a:t> </a:t>
            </a:r>
            <a:r>
              <a:rPr/>
              <a:t>Twitter</a:t>
            </a:r>
            <a:r>
              <a:rPr/>
              <a:t> </a:t>
            </a:r>
            <a:r>
              <a:rPr/>
              <a:t>well.</a:t>
            </a:r>
          </a:p>
          <a:p>
            <a:pPr lvl="0" marL="0" indent="0">
              <a:buNone/>
            </a:pPr>
          </a:p>
          <a:p>
            <a:pPr lvl="0" marL="0" indent="0">
              <a:buNone/>
            </a:pPr>
            <a:r>
              <a:rPr/>
              <a:t>Julie</a:t>
            </a:r>
            <a:r>
              <a:rPr/>
              <a:t> </a:t>
            </a:r>
            <a:r>
              <a:rPr/>
              <a:t>has</a:t>
            </a:r>
            <a:r>
              <a:rPr/>
              <a:t> </a:t>
            </a:r>
            <a:r>
              <a:rPr/>
              <a:t>also</a:t>
            </a:r>
            <a:r>
              <a:rPr/>
              <a:t> </a:t>
            </a:r>
            <a:r>
              <a:rPr/>
              <a:t>gotten</a:t>
            </a:r>
            <a:r>
              <a:rPr/>
              <a:t> </a:t>
            </a:r>
            <a:r>
              <a:rPr/>
              <a:t>a</a:t>
            </a:r>
            <a:r>
              <a:rPr/>
              <a:t> </a:t>
            </a:r>
            <a:r>
              <a:rPr/>
              <a:t>lot</a:t>
            </a:r>
            <a:r>
              <a:rPr/>
              <a:t> </a:t>
            </a:r>
            <a:r>
              <a:rPr/>
              <a:t>of</a:t>
            </a:r>
            <a:r>
              <a:rPr/>
              <a:t> </a:t>
            </a:r>
            <a:r>
              <a:rPr/>
              <a:t>the</a:t>
            </a:r>
            <a:r>
              <a:rPr/>
              <a:t> </a:t>
            </a:r>
            <a:r>
              <a:rPr/>
              <a:t>belly</a:t>
            </a:r>
            <a:r>
              <a:rPr/>
              <a:t> </a:t>
            </a:r>
            <a:r>
              <a:rPr/>
              <a:t>dancing</a:t>
            </a:r>
            <a:r>
              <a:rPr/>
              <a:t> </a:t>
            </a:r>
            <a:r>
              <a:rPr/>
              <a:t>community</a:t>
            </a:r>
            <a:r>
              <a:rPr/>
              <a:t> </a:t>
            </a:r>
            <a:r>
              <a:rPr/>
              <a:t>working</a:t>
            </a:r>
            <a:r>
              <a:rPr/>
              <a:t> </a:t>
            </a:r>
            <a:r>
              <a:rPr/>
              <a:t>with</a:t>
            </a:r>
            <a:r>
              <a:rPr/>
              <a:t> </a:t>
            </a:r>
            <a:r>
              <a:rPr/>
              <a:t>her.</a:t>
            </a:r>
            <a:r>
              <a:rPr/>
              <a:t> </a:t>
            </a:r>
            <a:r>
              <a:rPr/>
              <a:t>Notice</a:t>
            </a:r>
            <a:r>
              <a:rPr/>
              <a:t> </a:t>
            </a:r>
            <a:r>
              <a:rPr/>
              <a:t>the</a:t>
            </a:r>
            <a:r>
              <a:rPr/>
              <a:t> </a:t>
            </a:r>
            <a:r>
              <a:rPr/>
              <a:t>large</a:t>
            </a:r>
            <a:r>
              <a:rPr/>
              <a:t> </a:t>
            </a:r>
            <a:r>
              <a:rPr/>
              <a:t>number</a:t>
            </a:r>
            <a:r>
              <a:rPr/>
              <a:t> </a:t>
            </a:r>
            <a:r>
              <a:rPr/>
              <a:t>of</a:t>
            </a:r>
            <a:r>
              <a:rPr/>
              <a:t> </a:t>
            </a:r>
            <a:r>
              <a:rPr/>
              <a:t>articles</a:t>
            </a:r>
            <a:r>
              <a:rPr/>
              <a:t> </a:t>
            </a:r>
            <a:r>
              <a:rPr/>
              <a:t>on</a:t>
            </a:r>
            <a:r>
              <a:rPr/>
              <a:t> </a:t>
            </a:r>
            <a:r>
              <a:rPr/>
              <a:t>her</a:t>
            </a:r>
            <a:r>
              <a:rPr/>
              <a:t> </a:t>
            </a:r>
            <a:r>
              <a:rPr/>
              <a:t>website</a:t>
            </a:r>
            <a:r>
              <a:rPr/>
              <a:t> </a:t>
            </a:r>
            <a:r>
              <a:rPr/>
              <a:t>that</a:t>
            </a:r>
            <a:r>
              <a:rPr/>
              <a:t> </a:t>
            </a:r>
            <a:r>
              <a:rPr/>
              <a:t>are</a:t>
            </a:r>
            <a:r>
              <a:rPr/>
              <a:t> </a:t>
            </a:r>
            <a:r>
              <a:rPr/>
              <a:t>written</a:t>
            </a:r>
            <a:r>
              <a:rPr/>
              <a:t> </a:t>
            </a:r>
            <a:r>
              <a:rPr/>
              <a:t>by</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Internet</a:t>
            </a:r>
            <a:r>
              <a:rPr/>
              <a:t> </a:t>
            </a:r>
            <a:r>
              <a:rPr/>
              <a:t>sites</a:t>
            </a:r>
            <a:r>
              <a:rPr/>
              <a:t> </a:t>
            </a:r>
            <a:r>
              <a:rPr/>
              <a:t>often</a:t>
            </a:r>
            <a:r>
              <a:rPr/>
              <a:t> </a:t>
            </a:r>
            <a:r>
              <a:rPr/>
              <a:t>evolve</a:t>
            </a:r>
            <a:r>
              <a:rPr/>
              <a:t> </a:t>
            </a:r>
            <a:r>
              <a:rPr/>
              <a:t>community</a:t>
            </a:r>
            <a:r>
              <a:rPr/>
              <a:t> </a:t>
            </a:r>
            <a:r>
              <a:rPr/>
              <a:t>standards</a:t>
            </a:r>
            <a:r>
              <a:rPr/>
              <a:t> </a:t>
            </a:r>
            <a:r>
              <a:rPr/>
              <a:t>about</a:t>
            </a:r>
            <a:r>
              <a:rPr/>
              <a:t> </a:t>
            </a:r>
            <a:r>
              <a:rPr/>
              <a:t>what</a:t>
            </a:r>
            <a:r>
              <a:rPr/>
              <a:t> </a:t>
            </a:r>
            <a:r>
              <a:rPr/>
              <a:t>is</a:t>
            </a:r>
            <a:r>
              <a:rPr/>
              <a:t> </a:t>
            </a:r>
            <a:r>
              <a:rPr/>
              <a:t>acceptable</a:t>
            </a:r>
            <a:r>
              <a:rPr/>
              <a:t> </a:t>
            </a:r>
            <a:r>
              <a:rPr/>
              <a:t>and</a:t>
            </a:r>
            <a:r>
              <a:rPr/>
              <a:t> </a:t>
            </a:r>
            <a:r>
              <a:rPr/>
              <a:t>what</a:t>
            </a:r>
            <a:r>
              <a:rPr/>
              <a:t> </a:t>
            </a:r>
            <a:r>
              <a:rPr/>
              <a:t>is</a:t>
            </a:r>
            <a:r>
              <a:rPr/>
              <a:t> </a:t>
            </a:r>
            <a:r>
              <a:rPr/>
              <a:t>not.</a:t>
            </a:r>
            <a:r>
              <a:rPr/>
              <a:t> </a:t>
            </a:r>
            <a:r>
              <a:rPr/>
              <a:t>These</a:t>
            </a:r>
            <a:r>
              <a:rPr/>
              <a:t> </a:t>
            </a:r>
            <a:r>
              <a:rPr/>
              <a:t>standards</a:t>
            </a:r>
            <a:r>
              <a:rPr/>
              <a:t> </a:t>
            </a:r>
            <a:r>
              <a:rPr/>
              <a:t>are</a:t>
            </a:r>
            <a:r>
              <a:rPr/>
              <a:t> </a:t>
            </a:r>
            <a:r>
              <a:rPr/>
              <a:t>often</a:t>
            </a:r>
            <a:r>
              <a:rPr/>
              <a:t> </a:t>
            </a:r>
            <a:r>
              <a:rPr/>
              <a:t>tacit</a:t>
            </a:r>
            <a:r>
              <a:rPr/>
              <a:t> </a:t>
            </a:r>
            <a:r>
              <a:rPr/>
              <a:t>and</a:t>
            </a:r>
            <a:r>
              <a:rPr/>
              <a:t> </a:t>
            </a:r>
            <a:r>
              <a:rPr/>
              <a:t>they</a:t>
            </a:r>
            <a:r>
              <a:rPr/>
              <a:t> </a:t>
            </a:r>
            <a:r>
              <a:rPr/>
              <a:t>can</a:t>
            </a:r>
            <a:r>
              <a:rPr/>
              <a:t> </a:t>
            </a:r>
            <a:r>
              <a:rPr/>
              <a:t>vary</a:t>
            </a:r>
            <a:r>
              <a:rPr/>
              <a:t> </a:t>
            </a:r>
            <a:r>
              <a:rPr/>
              <a:t>greatly</a:t>
            </a:r>
            <a:r>
              <a:rPr/>
              <a:t> </a:t>
            </a:r>
            <a:r>
              <a:rPr/>
              <a:t>across</a:t>
            </a:r>
            <a:r>
              <a:rPr/>
              <a:t> </a:t>
            </a:r>
            <a:r>
              <a:rPr/>
              <a:t>different</a:t>
            </a:r>
            <a:r>
              <a:rPr/>
              <a:t> </a:t>
            </a:r>
            <a:r>
              <a:rPr/>
              <a:t>sites.</a:t>
            </a:r>
            <a:r>
              <a:rPr/>
              <a:t> </a:t>
            </a:r>
            <a:r>
              <a:rPr/>
              <a:t>Even</a:t>
            </a:r>
            <a:r>
              <a:rPr/>
              <a:t> </a:t>
            </a:r>
            <a:r>
              <a:rPr/>
              <a:t>within</a:t>
            </a:r>
            <a:r>
              <a:rPr/>
              <a:t> </a:t>
            </a:r>
            <a:r>
              <a:rPr/>
              <a:t>a</a:t>
            </a:r>
            <a:r>
              <a:rPr/>
              <a:t> </a:t>
            </a:r>
            <a:r>
              <a:rPr/>
              <a:t>site</a:t>
            </a:r>
            <a:r>
              <a:rPr/>
              <a:t> </a:t>
            </a:r>
            <a:r>
              <a:rPr/>
              <a:t>there</a:t>
            </a:r>
            <a:r>
              <a:rPr/>
              <a:t> </a:t>
            </a:r>
            <a:r>
              <a:rPr/>
              <a:t>is</a:t>
            </a:r>
            <a:r>
              <a:rPr/>
              <a:t> </a:t>
            </a:r>
            <a:r>
              <a:rPr/>
              <a:t>substantial</a:t>
            </a:r>
            <a:r>
              <a:rPr/>
              <a:t> </a:t>
            </a:r>
            <a:r>
              <a:rPr/>
              <a:t>variation</a:t>
            </a:r>
            <a:r>
              <a:rPr/>
              <a:t> </a:t>
            </a:r>
            <a:r>
              <a:rPr/>
              <a:t>on</a:t>
            </a:r>
            <a:r>
              <a:rPr/>
              <a:t> </a:t>
            </a:r>
            <a:r>
              <a:rPr/>
              <a:t>what</a:t>
            </a:r>
            <a:r>
              <a:rPr/>
              <a:t> </a:t>
            </a:r>
            <a:r>
              <a:rPr/>
              <a:t>constitutes</a:t>
            </a:r>
            <a:r>
              <a:rPr/>
              <a:t> </a:t>
            </a:r>
            <a:r>
              <a:rPr/>
              <a:t>excessive</a:t>
            </a:r>
            <a:r>
              <a:rPr/>
              <a:t> </a:t>
            </a:r>
            <a:r>
              <a:rPr/>
              <a:t>self-promotion.</a:t>
            </a:r>
            <a:r>
              <a:rPr/>
              <a:t> </a:t>
            </a:r>
            <a:r>
              <a:rPr/>
              <a:t>The</a:t>
            </a:r>
            <a:r>
              <a:rPr/>
              <a:t> </a:t>
            </a:r>
            <a:r>
              <a:rPr/>
              <a:t>best</a:t>
            </a:r>
            <a:r>
              <a:rPr/>
              <a:t> </a:t>
            </a:r>
            <a:r>
              <a:rPr/>
              <a:t>thing</a:t>
            </a:r>
            <a:r>
              <a:rPr/>
              <a:t> </a:t>
            </a:r>
            <a:r>
              <a:rPr/>
              <a:t>to</a:t>
            </a:r>
            <a:r>
              <a:rPr/>
              <a:t> </a:t>
            </a:r>
            <a:r>
              <a:rPr/>
              <a:t>do</a:t>
            </a:r>
            <a:r>
              <a:rPr/>
              <a:t> </a:t>
            </a:r>
            <a:r>
              <a:rPr/>
              <a:t>is</a:t>
            </a:r>
            <a:r>
              <a:rPr/>
              <a:t> </a:t>
            </a:r>
            <a:r>
              <a:rPr/>
              <a:t>to</a:t>
            </a:r>
            <a:r>
              <a:rPr/>
              <a:t> </a:t>
            </a:r>
            <a:r>
              <a:rPr/>
              <a:t>watch</a:t>
            </a:r>
            <a:r>
              <a:rPr/>
              <a:t> </a:t>
            </a:r>
            <a:r>
              <a:rPr/>
              <a:t>how</a:t>
            </a:r>
            <a:r>
              <a:rPr/>
              <a:t> </a:t>
            </a:r>
            <a:r>
              <a:rPr/>
              <a:t>others</a:t>
            </a:r>
            <a:r>
              <a:rPr/>
              <a:t> </a:t>
            </a:r>
            <a:r>
              <a:rPr/>
              <a:t>behave</a:t>
            </a:r>
            <a:r>
              <a:rPr/>
              <a:t> </a:t>
            </a:r>
            <a:r>
              <a:rPr/>
              <a:t>and</a:t>
            </a:r>
            <a:r>
              <a:rPr/>
              <a:t> </a:t>
            </a:r>
            <a:r>
              <a:rPr/>
              <a:t>emulate</a:t>
            </a:r>
            <a:r>
              <a:rPr/>
              <a:t> </a:t>
            </a:r>
            <a:r>
              <a:rPr/>
              <a:t>them.</a:t>
            </a:r>
            <a:r>
              <a:rPr/>
              <a:t> </a:t>
            </a:r>
            <a:r>
              <a:rPr/>
              <a:t>If</a:t>
            </a:r>
            <a:r>
              <a:rPr/>
              <a:t> </a:t>
            </a:r>
            <a:r>
              <a:rPr/>
              <a:t>someone</a:t>
            </a:r>
            <a:r>
              <a:rPr/>
              <a:t> </a:t>
            </a:r>
            <a:r>
              <a:rPr/>
              <a:t>complains,</a:t>
            </a:r>
            <a:r>
              <a:rPr/>
              <a:t> </a:t>
            </a:r>
            <a:r>
              <a:rPr/>
              <a:t>apologize</a:t>
            </a:r>
            <a:r>
              <a:rPr/>
              <a:t> </a:t>
            </a:r>
            <a:r>
              <a:rPr/>
              <a:t>profusely</a:t>
            </a:r>
            <a:r>
              <a:rPr/>
              <a:t> </a:t>
            </a:r>
            <a:r>
              <a:rPr/>
              <a:t>and</a:t>
            </a:r>
            <a:r>
              <a:rPr/>
              <a:t> </a:t>
            </a:r>
            <a:r>
              <a:rPr/>
              <a:t>publicly.</a:t>
            </a:r>
            <a:r>
              <a:rPr/>
              <a:t> </a:t>
            </a:r>
            <a:r>
              <a:rPr/>
              <a:t>The</a:t>
            </a:r>
            <a:r>
              <a:rPr/>
              <a:t> </a:t>
            </a:r>
            <a:r>
              <a:rPr/>
              <a:t>worst</a:t>
            </a:r>
            <a:r>
              <a:rPr/>
              <a:t> </a:t>
            </a:r>
            <a:r>
              <a:rPr/>
              <a:t>thing</a:t>
            </a:r>
            <a:r>
              <a:rPr/>
              <a:t> </a:t>
            </a:r>
            <a:r>
              <a:rPr/>
              <a:t>you</a:t>
            </a:r>
            <a:r>
              <a:rPr/>
              <a:t> </a:t>
            </a:r>
            <a:r>
              <a:rPr/>
              <a:t>can</a:t>
            </a:r>
            <a:r>
              <a:rPr/>
              <a:t> </a:t>
            </a:r>
            <a:r>
              <a:rPr/>
              <a:t>do</a:t>
            </a:r>
            <a:r>
              <a:rPr/>
              <a:t> </a:t>
            </a:r>
            <a:r>
              <a:rPr/>
              <a:t>is</a:t>
            </a:r>
            <a:r>
              <a:rPr/>
              <a:t> </a:t>
            </a:r>
            <a:r>
              <a:rPr/>
              <a:t>argue,</a:t>
            </a:r>
            <a:r>
              <a:rPr/>
              <a:t> </a:t>
            </a:r>
            <a:r>
              <a:rPr/>
              <a:t>even</a:t>
            </a:r>
            <a:r>
              <a:rPr/>
              <a:t> </a:t>
            </a:r>
            <a:r>
              <a:rPr/>
              <a:t>if</a:t>
            </a:r>
            <a:r>
              <a:rPr/>
              <a:t> </a:t>
            </a:r>
            <a:r>
              <a:rPr/>
              <a:t>the</a:t>
            </a:r>
            <a:r>
              <a:rPr/>
              <a:t> </a:t>
            </a:r>
            <a:r>
              <a:rPr/>
              <a:t>complaint</a:t>
            </a:r>
            <a:r>
              <a:rPr/>
              <a:t> </a:t>
            </a:r>
            <a:r>
              <a:rPr/>
              <a:t>is</a:t>
            </a:r>
            <a:r>
              <a:rPr/>
              <a:t> </a:t>
            </a:r>
            <a:r>
              <a:rPr/>
              <a:t>unfounded.</a:t>
            </a:r>
            <a:r>
              <a:rPr/>
              <a:t> </a:t>
            </a:r>
            <a:r>
              <a:rPr/>
              <a:t>Let</a:t>
            </a:r>
            <a:r>
              <a:rPr/>
              <a:t> </a:t>
            </a:r>
            <a:r>
              <a:rPr/>
              <a:t>others</a:t>
            </a:r>
            <a:r>
              <a:rPr/>
              <a:t> </a:t>
            </a:r>
            <a:r>
              <a:rPr/>
              <a:t>in</a:t>
            </a:r>
            <a:r>
              <a:rPr/>
              <a:t> </a:t>
            </a:r>
            <a:r>
              <a:rPr/>
              <a:t>the</a:t>
            </a:r>
            <a:r>
              <a:rPr/>
              <a:t> </a:t>
            </a:r>
            <a:r>
              <a:rPr/>
              <a:t>community</a:t>
            </a:r>
            <a:r>
              <a:rPr/>
              <a:t> </a:t>
            </a:r>
            <a:r>
              <a:rPr/>
              <a:t>come</a:t>
            </a:r>
            <a:r>
              <a:rPr/>
              <a:t> </a:t>
            </a:r>
            <a:r>
              <a:rPr/>
              <a:t>to</a:t>
            </a:r>
            <a:r>
              <a:rPr/>
              <a:t> </a:t>
            </a:r>
            <a:r>
              <a:rPr/>
              <a:t>your</a:t>
            </a:r>
            <a:r>
              <a:rPr/>
              <a:t> </a:t>
            </a:r>
            <a:r>
              <a:rPr/>
              <a:t>defense</a:t>
            </a:r>
            <a:r>
              <a:rPr/>
              <a:t> </a:t>
            </a:r>
            <a:r>
              <a:rPr/>
              <a:t>if</a:t>
            </a:r>
            <a:r>
              <a:rPr/>
              <a:t> </a:t>
            </a:r>
            <a:r>
              <a:rPr/>
              <a:t>someone</a:t>
            </a:r>
            <a:r>
              <a:rPr/>
              <a:t> </a:t>
            </a:r>
            <a:r>
              <a:rPr/>
              <a:t>tries</a:t>
            </a:r>
            <a:r>
              <a:rPr/>
              <a:t> </a:t>
            </a:r>
            <a:r>
              <a:rPr/>
              <a:t>to</a:t>
            </a:r>
            <a:r>
              <a:rPr/>
              <a:t> </a:t>
            </a:r>
            <a:r>
              <a:rPr/>
              <a:t>enforce</a:t>
            </a:r>
            <a:r>
              <a:rPr/>
              <a:t> </a:t>
            </a:r>
            <a:r>
              <a:rPr/>
              <a:t>a</a:t>
            </a:r>
            <a:r>
              <a:rPr/>
              <a:t> </a:t>
            </a:r>
            <a:r>
              <a:rPr/>
              <a:t>standard</a:t>
            </a:r>
            <a:r>
              <a:rPr/>
              <a:t> </a:t>
            </a:r>
            <a:r>
              <a:rPr/>
              <a:t>more</a:t>
            </a:r>
            <a:r>
              <a:rPr/>
              <a:t> </a:t>
            </a:r>
            <a:r>
              <a:rPr/>
              <a:t>rigid</a:t>
            </a:r>
            <a:r>
              <a:rPr/>
              <a:t> </a:t>
            </a:r>
            <a:r>
              <a:rPr/>
              <a:t>that</a:t>
            </a:r>
            <a:r>
              <a:rPr/>
              <a:t> </a:t>
            </a:r>
            <a:r>
              <a:rPr/>
              <a:t>what</a:t>
            </a:r>
            <a:r>
              <a:rPr/>
              <a:t> </a:t>
            </a:r>
            <a:r>
              <a:rPr/>
              <a:t>the</a:t>
            </a:r>
            <a:r>
              <a:rPr/>
              <a:t> </a:t>
            </a:r>
            <a:r>
              <a:rPr/>
              <a:t>community</a:t>
            </a:r>
            <a:r>
              <a:rPr/>
              <a:t> </a:t>
            </a:r>
            <a:r>
              <a:rPr/>
              <a:t>as</a:t>
            </a:r>
            <a:r>
              <a:rPr/>
              <a:t> </a:t>
            </a:r>
            <a:r>
              <a:rPr/>
              <a:t>a</a:t>
            </a:r>
            <a:r>
              <a:rPr/>
              <a:t> </a:t>
            </a:r>
            <a:r>
              <a:rPr/>
              <a:t>whole</a:t>
            </a:r>
            <a:r>
              <a:rPr/>
              <a:t> </a:t>
            </a:r>
            <a:r>
              <a:rPr/>
              <a:t>prefers.</a:t>
            </a:r>
          </a:p>
          <a:p>
            <a:pPr lvl="0" marL="0" indent="0">
              <a:buNone/>
            </a:pPr>
          </a:p>
          <a:p>
            <a:pPr lvl="0" marL="0" indent="0">
              <a:buNone/>
            </a:pPr>
            <a:r>
              <a:rPr/>
              <a:t>One</a:t>
            </a:r>
            <a:r>
              <a:rPr/>
              <a:t> </a:t>
            </a:r>
            <a:r>
              <a:rPr/>
              <a:t>final</a:t>
            </a:r>
            <a:r>
              <a:rPr/>
              <a:t> </a:t>
            </a:r>
            <a:r>
              <a:rPr/>
              <a:t>caution</a:t>
            </a:r>
            <a:r>
              <a:rPr/>
              <a:t> </a:t>
            </a:r>
            <a:r>
              <a:rPr/>
              <a:t>is</a:t>
            </a:r>
            <a:r>
              <a:rPr/>
              <a:t> </a:t>
            </a:r>
            <a:r>
              <a:rPr/>
              <a:t>to</a:t>
            </a:r>
            <a:r>
              <a:rPr/>
              <a:t> </a:t>
            </a:r>
            <a:r>
              <a:rPr/>
              <a:t>not</a:t>
            </a:r>
            <a:r>
              <a:rPr/>
              <a:t> </a:t>
            </a:r>
            <a:r>
              <a:rPr/>
              <a:t>spend</a:t>
            </a:r>
            <a:r>
              <a:rPr/>
              <a:t> </a:t>
            </a:r>
            <a:r>
              <a:rPr/>
              <a:t>too</a:t>
            </a:r>
            <a:r>
              <a:rPr/>
              <a:t> </a:t>
            </a:r>
            <a:r>
              <a:rPr/>
              <a:t>much</a:t>
            </a:r>
            <a:r>
              <a:rPr/>
              <a:t> </a:t>
            </a:r>
            <a:r>
              <a:rPr/>
              <a:t>time</a:t>
            </a:r>
            <a:r>
              <a:rPr/>
              <a:t> </a:t>
            </a:r>
            <a:r>
              <a:rPr/>
              <a:t>with</a:t>
            </a:r>
            <a:r>
              <a:rPr/>
              <a:t> </a:t>
            </a:r>
            <a:r>
              <a:rPr/>
              <a:t>Web</a:t>
            </a:r>
            <a:r>
              <a:rPr/>
              <a:t> </a:t>
            </a:r>
            <a:r>
              <a:rPr/>
              <a:t>2.0</a:t>
            </a:r>
            <a:r>
              <a:rPr/>
              <a:t> </a:t>
            </a:r>
            <a:r>
              <a:rPr/>
              <a:t>tools.</a:t>
            </a:r>
            <a:r>
              <a:rPr/>
              <a:t> </a:t>
            </a:r>
            <a:r>
              <a:rPr/>
              <a:t>These</a:t>
            </a:r>
            <a:r>
              <a:rPr/>
              <a:t> </a:t>
            </a:r>
            <a:r>
              <a:rPr/>
              <a:t>are</a:t>
            </a:r>
            <a:r>
              <a:rPr/>
              <a:t> </a:t>
            </a:r>
            <a:r>
              <a:rPr/>
              <a:t>usually</a:t>
            </a:r>
            <a:r>
              <a:rPr/>
              <a:t> </a:t>
            </a:r>
            <a:r>
              <a:rPr/>
              <a:t>very</a:t>
            </a:r>
            <a:r>
              <a:rPr/>
              <a:t> </a:t>
            </a:r>
            <a:r>
              <a:rPr/>
              <a:t>cheap</a:t>
            </a:r>
            <a:r>
              <a:rPr/>
              <a:t> </a:t>
            </a:r>
            <a:r>
              <a:rPr/>
              <a:t>and</a:t>
            </a:r>
            <a:r>
              <a:rPr/>
              <a:t> </a:t>
            </a:r>
            <a:r>
              <a:rPr/>
              <a:t>often</a:t>
            </a:r>
            <a:r>
              <a:rPr/>
              <a:t> </a:t>
            </a:r>
            <a:r>
              <a:rPr/>
              <a:t>free,</a:t>
            </a:r>
            <a:r>
              <a:rPr/>
              <a:t> </a:t>
            </a:r>
            <a:r>
              <a:rPr/>
              <a:t>but</a:t>
            </a:r>
            <a:r>
              <a:rPr/>
              <a:t> </a:t>
            </a:r>
            <a:r>
              <a:rPr/>
              <a:t>the</a:t>
            </a:r>
            <a:r>
              <a:rPr/>
              <a:t> </a:t>
            </a:r>
            <a:r>
              <a:rPr/>
              <a:t>trade-off</a:t>
            </a:r>
            <a:r>
              <a:rPr/>
              <a:t> </a:t>
            </a:r>
            <a:r>
              <a:rPr/>
              <a:t>is</a:t>
            </a:r>
            <a:r>
              <a:rPr/>
              <a:t> </a:t>
            </a:r>
            <a:r>
              <a:rPr/>
              <a:t>it</a:t>
            </a:r>
            <a:r>
              <a:rPr/>
              <a:t> </a:t>
            </a:r>
            <a:r>
              <a:rPr/>
              <a:t>takes</a:t>
            </a:r>
            <a:r>
              <a:rPr/>
              <a:t> </a:t>
            </a:r>
            <a:r>
              <a:rPr/>
              <a:t>time</a:t>
            </a:r>
            <a:r>
              <a:rPr/>
              <a:t> </a:t>
            </a:r>
            <a:r>
              <a:rPr/>
              <a:t>to</a:t>
            </a:r>
            <a:r>
              <a:rPr/>
              <a:t> </a:t>
            </a:r>
            <a:r>
              <a:rPr/>
              <a:t>produce</a:t>
            </a:r>
            <a:r>
              <a:rPr/>
              <a:t> </a:t>
            </a:r>
            <a:r>
              <a:rPr/>
              <a:t>information</a:t>
            </a:r>
            <a:r>
              <a:rPr/>
              <a:t> </a:t>
            </a:r>
            <a:r>
              <a:rPr/>
              <a:t>of</a:t>
            </a:r>
            <a:r>
              <a:rPr/>
              <a:t> </a:t>
            </a:r>
            <a:r>
              <a:rPr/>
              <a:t>enduring</a:t>
            </a:r>
            <a:r>
              <a:rPr/>
              <a:t> </a:t>
            </a:r>
            <a:r>
              <a:rPr/>
              <a:t>value.</a:t>
            </a:r>
            <a:r>
              <a:rPr/>
              <a:t> </a:t>
            </a:r>
            <a:r>
              <a:rPr/>
              <a:t>Don’t</a:t>
            </a:r>
            <a:r>
              <a:rPr/>
              <a:t> </a:t>
            </a:r>
            <a:r>
              <a:rPr/>
              <a:t>skimp</a:t>
            </a:r>
            <a:r>
              <a:rPr/>
              <a:t> </a:t>
            </a:r>
            <a:r>
              <a:rPr/>
              <a:t>on</a:t>
            </a:r>
            <a:r>
              <a:rPr/>
              <a:t> </a:t>
            </a:r>
            <a:r>
              <a:rPr/>
              <a:t>your</a:t>
            </a:r>
            <a:r>
              <a:rPr/>
              <a:t> </a:t>
            </a:r>
            <a:r>
              <a:rPr/>
              <a:t>time,</a:t>
            </a:r>
            <a:r>
              <a:rPr/>
              <a:t> </a:t>
            </a:r>
            <a:r>
              <a:rPr/>
              <a:t>but</a:t>
            </a:r>
            <a:r>
              <a:rPr/>
              <a:t> </a:t>
            </a:r>
            <a:r>
              <a:rPr/>
              <a:t>you</a:t>
            </a:r>
            <a:r>
              <a:rPr/>
              <a:t> </a:t>
            </a:r>
            <a:r>
              <a:rPr/>
              <a:t>have</a:t>
            </a:r>
            <a:r>
              <a:rPr/>
              <a:t> </a:t>
            </a:r>
            <a:r>
              <a:rPr/>
              <a:t>to</a:t>
            </a:r>
            <a:r>
              <a:rPr/>
              <a:t> </a:t>
            </a:r>
            <a:r>
              <a:rPr/>
              <a:t>place</a:t>
            </a:r>
            <a:r>
              <a:rPr/>
              <a:t> </a:t>
            </a:r>
            <a:r>
              <a:rPr/>
              <a:t>limits,</a:t>
            </a:r>
            <a:r>
              <a:rPr/>
              <a:t> </a:t>
            </a:r>
            <a:r>
              <a:rPr/>
              <a:t>or</a:t>
            </a:r>
            <a:r>
              <a:rPr/>
              <a:t> </a:t>
            </a:r>
            <a:r>
              <a:rPr/>
              <a:t>these</a:t>
            </a:r>
            <a:r>
              <a:rPr/>
              <a:t> </a:t>
            </a:r>
            <a:r>
              <a:rPr/>
              <a:t>efforts</a:t>
            </a:r>
            <a:r>
              <a:rPr/>
              <a:t> </a:t>
            </a:r>
            <a:r>
              <a:rPr/>
              <a:t>will</a:t>
            </a:r>
            <a:r>
              <a:rPr/>
              <a:t> </a:t>
            </a:r>
            <a:r>
              <a:rPr/>
              <a:t>suck</a:t>
            </a:r>
            <a:r>
              <a:rPr/>
              <a:t> </a:t>
            </a:r>
            <a:r>
              <a:rPr/>
              <a:t>away</a:t>
            </a:r>
            <a:r>
              <a:rPr/>
              <a:t> </a:t>
            </a:r>
            <a:r>
              <a:rPr/>
              <a:t>your</a:t>
            </a:r>
            <a:r>
              <a:rPr/>
              <a:t> </a:t>
            </a:r>
            <a:r>
              <a:rPr/>
              <a:t>whole</a:t>
            </a:r>
            <a:r>
              <a:rPr/>
              <a:t> </a:t>
            </a:r>
            <a:r>
              <a:rPr/>
              <a:t>life.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By</a:t>
            </a:r>
            <a:r>
              <a:rPr/>
              <a:t> </a:t>
            </a:r>
            <a:r>
              <a:rPr/>
              <a:t>far</a:t>
            </a:r>
            <a:r>
              <a:rPr/>
              <a:t> </a:t>
            </a:r>
            <a:r>
              <a:rPr/>
              <a:t>the</a:t>
            </a:r>
            <a:r>
              <a:rPr/>
              <a:t> </a:t>
            </a:r>
            <a:r>
              <a:rPr/>
              <a:t>best</a:t>
            </a:r>
            <a:r>
              <a:rPr/>
              <a:t> </a:t>
            </a:r>
            <a:r>
              <a:rPr/>
              <a:t>way</a:t>
            </a:r>
            <a:r>
              <a:rPr/>
              <a:t> </a:t>
            </a:r>
            <a:r>
              <a:rPr/>
              <a:t>to</a:t>
            </a:r>
            <a:r>
              <a:rPr/>
              <a:t> </a:t>
            </a:r>
            <a:r>
              <a:rPr/>
              <a:t>find</a:t>
            </a:r>
            <a:r>
              <a:rPr/>
              <a:t> </a:t>
            </a:r>
            <a:r>
              <a:rPr/>
              <a:t>new</a:t>
            </a:r>
            <a:r>
              <a:rPr/>
              <a:t> </a:t>
            </a:r>
            <a:r>
              <a:rPr/>
              <a:t>customers</a:t>
            </a:r>
            <a:r>
              <a:rPr/>
              <a:t> </a:t>
            </a:r>
            <a:r>
              <a:rPr/>
              <a:t>is</a:t>
            </a:r>
            <a:r>
              <a:rPr/>
              <a:t> </a:t>
            </a:r>
            <a:r>
              <a:rPr/>
              <a:t>the</a:t>
            </a:r>
            <a:r>
              <a:rPr/>
              <a:t> </a:t>
            </a:r>
            <a:r>
              <a:rPr/>
              <a:t>“</a:t>
            </a:r>
            <a:r>
              <a:rPr/>
              <a:t>word</a:t>
            </a:r>
            <a:r>
              <a:rPr/>
              <a:t> </a:t>
            </a:r>
            <a:r>
              <a:rPr/>
              <a:t>of</a:t>
            </a:r>
            <a:r>
              <a:rPr/>
              <a:t> </a:t>
            </a:r>
            <a:r>
              <a:rPr/>
              <a:t>mouth.</a:t>
            </a:r>
            <a:r>
              <a:rPr/>
              <a:t>”</a:t>
            </a:r>
            <a:r>
              <a:rPr/>
              <a:t> </a:t>
            </a:r>
            <a:r>
              <a:rPr/>
              <a:t>People</a:t>
            </a:r>
            <a:r>
              <a:rPr/>
              <a:t> </a:t>
            </a:r>
            <a:r>
              <a:rPr/>
              <a:t>want</a:t>
            </a:r>
            <a:r>
              <a:rPr/>
              <a:t> </a:t>
            </a:r>
            <a:r>
              <a:rPr/>
              <a:t>to</a:t>
            </a:r>
            <a:r>
              <a:rPr/>
              <a:t> </a:t>
            </a:r>
            <a:r>
              <a:rPr/>
              <a:t>hire</a:t>
            </a:r>
            <a:r>
              <a:rPr/>
              <a:t> </a:t>
            </a:r>
            <a:r>
              <a:rPr/>
              <a:t>someone</a:t>
            </a:r>
            <a:r>
              <a:rPr/>
              <a:t> </a:t>
            </a:r>
            <a:r>
              <a:rPr/>
              <a:t>that</a:t>
            </a:r>
            <a:r>
              <a:rPr/>
              <a:t> </a:t>
            </a:r>
            <a:r>
              <a:rPr/>
              <a:t>they</a:t>
            </a:r>
            <a:r>
              <a:rPr/>
              <a:t> </a:t>
            </a:r>
            <a:r>
              <a:rPr/>
              <a:t>know</a:t>
            </a:r>
            <a:r>
              <a:rPr/>
              <a:t> </a:t>
            </a:r>
            <a:r>
              <a:rPr/>
              <a:t>and</a:t>
            </a:r>
            <a:r>
              <a:rPr/>
              <a:t> </a:t>
            </a:r>
            <a:r>
              <a:rPr/>
              <a:t>trust.</a:t>
            </a:r>
            <a:r>
              <a:rPr/>
              <a:t> </a:t>
            </a:r>
            <a:r>
              <a:rPr/>
              <a:t>If</a:t>
            </a:r>
            <a:r>
              <a:rPr/>
              <a:t> </a:t>
            </a:r>
            <a:r>
              <a:rPr/>
              <a:t>they</a:t>
            </a:r>
            <a:r>
              <a:rPr/>
              <a:t> </a:t>
            </a:r>
            <a:r>
              <a:rPr/>
              <a:t>don’t</a:t>
            </a:r>
            <a:r>
              <a:rPr/>
              <a:t> </a:t>
            </a:r>
            <a:r>
              <a:rPr/>
              <a:t>have</a:t>
            </a:r>
            <a:r>
              <a:rPr/>
              <a:t> </a:t>
            </a:r>
            <a:r>
              <a:rPr/>
              <a:t>anyone,</a:t>
            </a:r>
            <a:r>
              <a:rPr/>
              <a:t> </a:t>
            </a:r>
            <a:r>
              <a:rPr/>
              <a:t>they</a:t>
            </a:r>
            <a:r>
              <a:rPr/>
              <a:t> </a:t>
            </a:r>
            <a:r>
              <a:rPr/>
              <a:t>will</a:t>
            </a:r>
            <a:r>
              <a:rPr/>
              <a:t> </a:t>
            </a:r>
            <a:r>
              <a:rPr/>
              <a:t>ask</a:t>
            </a:r>
            <a:r>
              <a:rPr/>
              <a:t> </a:t>
            </a:r>
            <a:r>
              <a:rPr/>
              <a:t>an</a:t>
            </a:r>
            <a:r>
              <a:rPr/>
              <a:t> </a:t>
            </a:r>
            <a:r>
              <a:rPr/>
              <a:t>acquaintance</a:t>
            </a:r>
            <a:r>
              <a:rPr/>
              <a:t> </a:t>
            </a:r>
            <a:r>
              <a:rPr/>
              <a:t>or</a:t>
            </a:r>
            <a:r>
              <a:rPr/>
              <a:t> </a:t>
            </a:r>
            <a:r>
              <a:rPr/>
              <a:t>colleague</a:t>
            </a:r>
            <a:r>
              <a:rPr/>
              <a:t> </a:t>
            </a:r>
            <a:r>
              <a:rPr/>
              <a:t>who</a:t>
            </a:r>
            <a:r>
              <a:rPr/>
              <a:t> </a:t>
            </a:r>
            <a:r>
              <a:rPr/>
              <a:t>they</a:t>
            </a:r>
            <a:r>
              <a:rPr/>
              <a:t> </a:t>
            </a:r>
            <a:r>
              <a:rPr/>
              <a:t>know</a:t>
            </a:r>
            <a:r>
              <a:rPr/>
              <a:t> </a:t>
            </a:r>
            <a:r>
              <a:rPr/>
              <a:t>and</a:t>
            </a:r>
            <a:r>
              <a:rPr/>
              <a:t> </a:t>
            </a:r>
            <a:r>
              <a:rPr/>
              <a:t>trust.</a:t>
            </a:r>
            <a:r>
              <a:rPr/>
              <a:t> </a:t>
            </a:r>
            <a:r>
              <a:rPr/>
              <a:t>You</a:t>
            </a:r>
            <a:r>
              <a:rPr/>
              <a:t> </a:t>
            </a:r>
            <a:r>
              <a:rPr/>
              <a:t>want</a:t>
            </a:r>
            <a:r>
              <a:rPr/>
              <a:t> </a:t>
            </a:r>
            <a:r>
              <a:rPr/>
              <a:t>be</a:t>
            </a:r>
            <a:r>
              <a:rPr/>
              <a:t> </a:t>
            </a:r>
            <a:r>
              <a:rPr/>
              <a:t>the</a:t>
            </a:r>
            <a:r>
              <a:rPr/>
              <a:t> </a:t>
            </a:r>
            <a:r>
              <a:rPr/>
              <a:t>first</a:t>
            </a:r>
            <a:r>
              <a:rPr/>
              <a:t> </a:t>
            </a:r>
            <a:r>
              <a:rPr/>
              <a:t>person</a:t>
            </a:r>
            <a:r>
              <a:rPr/>
              <a:t> </a:t>
            </a:r>
            <a:r>
              <a:rPr/>
              <a:t>that</a:t>
            </a:r>
            <a:r>
              <a:rPr/>
              <a:t> </a:t>
            </a:r>
            <a:r>
              <a:rPr/>
              <a:t>this</a:t>
            </a:r>
            <a:r>
              <a:rPr/>
              <a:t> </a:t>
            </a:r>
            <a:r>
              <a:rPr/>
              <a:t>acquaintance</a:t>
            </a:r>
            <a:r>
              <a:rPr/>
              <a:t> </a:t>
            </a:r>
            <a:r>
              <a:rPr/>
              <a:t>or</a:t>
            </a:r>
            <a:r>
              <a:rPr/>
              <a:t> </a:t>
            </a:r>
            <a:r>
              <a:rPr/>
              <a:t>colleague</a:t>
            </a:r>
            <a:r>
              <a:rPr/>
              <a:t> </a:t>
            </a:r>
            <a:r>
              <a:rPr/>
              <a:t>thinks</a:t>
            </a:r>
            <a:r>
              <a:rPr/>
              <a:t> </a:t>
            </a:r>
            <a:r>
              <a:rPr/>
              <a:t>of</a:t>
            </a:r>
            <a:r>
              <a:rPr/>
              <a:t> </a:t>
            </a:r>
            <a:r>
              <a:rPr/>
              <a:t>when</a:t>
            </a:r>
            <a:r>
              <a:rPr/>
              <a:t> </a:t>
            </a:r>
            <a:r>
              <a:rPr/>
              <a:t>they</a:t>
            </a:r>
            <a:r>
              <a:rPr/>
              <a:t> </a:t>
            </a:r>
            <a:r>
              <a:rPr/>
              <a:t>are</a:t>
            </a:r>
            <a:r>
              <a:rPr/>
              <a:t> </a:t>
            </a:r>
            <a:r>
              <a:rPr/>
              <a:t>asked</a:t>
            </a:r>
            <a:r>
              <a:rPr/>
              <a:t> </a:t>
            </a:r>
            <a:r>
              <a:rPr/>
              <a:t>this</a:t>
            </a:r>
            <a:r>
              <a:rPr/>
              <a:t> </a:t>
            </a:r>
            <a:r>
              <a:rPr/>
              <a:t>question.</a:t>
            </a:r>
          </a:p>
          <a:p>
            <a:pPr lvl="0" marL="0" indent="0">
              <a:buNone/>
            </a:pPr>
          </a:p>
          <a:p>
            <a:pPr lvl="0" marL="0" indent="0">
              <a:buNone/>
            </a:pPr>
            <a:r>
              <a:rPr/>
              <a:t>This</a:t>
            </a:r>
            <a:r>
              <a:rPr/>
              <a:t> </a:t>
            </a:r>
            <a:r>
              <a:rPr/>
              <a:t>talk</a:t>
            </a:r>
            <a:r>
              <a:rPr/>
              <a:t> </a:t>
            </a:r>
            <a:r>
              <a:rPr/>
              <a:t>will</a:t>
            </a:r>
            <a:r>
              <a:rPr/>
              <a:t> </a:t>
            </a:r>
            <a:r>
              <a:rPr/>
              <a:t>be</a:t>
            </a:r>
            <a:r>
              <a:rPr/>
              <a:t> </a:t>
            </a:r>
            <a:r>
              <a:rPr/>
              <a:t>split</a:t>
            </a:r>
            <a:r>
              <a:rPr/>
              <a:t> </a:t>
            </a:r>
            <a:r>
              <a:rPr/>
              <a:t>into</a:t>
            </a:r>
            <a:r>
              <a:rPr/>
              <a:t> </a:t>
            </a:r>
            <a:r>
              <a:rPr/>
              <a:t>two</a:t>
            </a:r>
            <a:r>
              <a:rPr/>
              <a:t> </a:t>
            </a:r>
            <a:r>
              <a:rPr/>
              <a:t>parts.</a:t>
            </a:r>
            <a:r>
              <a:rPr/>
              <a:t> </a:t>
            </a:r>
            <a:r>
              <a:rPr/>
              <a:t>The</a:t>
            </a:r>
            <a:r>
              <a:rPr/>
              <a:t> </a:t>
            </a:r>
            <a:r>
              <a:rPr/>
              <a:t>first</a:t>
            </a:r>
            <a:r>
              <a:rPr/>
              <a:t> </a:t>
            </a:r>
            <a:r>
              <a:rPr/>
              <a:t>half</a:t>
            </a:r>
            <a:r>
              <a:rPr/>
              <a:t> </a:t>
            </a:r>
            <a:r>
              <a:rPr/>
              <a:t>is</a:t>
            </a:r>
            <a:r>
              <a:rPr/>
              <a:t> </a:t>
            </a:r>
            <a:r>
              <a:rPr/>
              <a:t>taking</a:t>
            </a:r>
            <a:r>
              <a:rPr/>
              <a:t> </a:t>
            </a:r>
            <a:r>
              <a:rPr/>
              <a:t>advantage</a:t>
            </a:r>
            <a:r>
              <a:rPr/>
              <a:t> </a:t>
            </a:r>
            <a:r>
              <a:rPr/>
              <a:t>of</a:t>
            </a:r>
            <a:r>
              <a:rPr/>
              <a:t> </a:t>
            </a:r>
            <a:r>
              <a:rPr/>
              <a:t>the</a:t>
            </a:r>
            <a:r>
              <a:rPr/>
              <a:t> </a:t>
            </a:r>
            <a:r>
              <a:rPr/>
              <a:t>network</a:t>
            </a:r>
            <a:r>
              <a:rPr/>
              <a:t> </a:t>
            </a:r>
            <a:r>
              <a:rPr/>
              <a:t>of</a:t>
            </a:r>
            <a:r>
              <a:rPr/>
              <a:t> </a:t>
            </a:r>
            <a:r>
              <a:rPr/>
              <a:t>people</a:t>
            </a:r>
            <a:r>
              <a:rPr/>
              <a:t> </a:t>
            </a:r>
            <a:r>
              <a:rPr/>
              <a:t>you</a:t>
            </a:r>
            <a:r>
              <a:rPr/>
              <a:t> </a:t>
            </a:r>
            <a:r>
              <a:rPr/>
              <a:t>already</a:t>
            </a:r>
            <a:r>
              <a:rPr/>
              <a:t> </a:t>
            </a:r>
            <a:r>
              <a:rPr/>
              <a:t>have</a:t>
            </a:r>
            <a:r>
              <a:rPr/>
              <a:t> </a:t>
            </a:r>
            <a:r>
              <a:rPr/>
              <a:t>and</a:t>
            </a:r>
            <a:r>
              <a:rPr/>
              <a:t> </a:t>
            </a:r>
            <a:r>
              <a:rPr/>
              <a:t>the</a:t>
            </a:r>
            <a:r>
              <a:rPr/>
              <a:t> </a:t>
            </a:r>
            <a:r>
              <a:rPr/>
              <a:t>second</a:t>
            </a:r>
            <a:r>
              <a:rPr/>
              <a:t> </a:t>
            </a:r>
            <a:r>
              <a:rPr/>
              <a:t>half</a:t>
            </a:r>
            <a:r>
              <a:rPr/>
              <a:t> </a:t>
            </a:r>
            <a:r>
              <a:rPr/>
              <a:t>is</a:t>
            </a:r>
            <a:r>
              <a:rPr/>
              <a:t> </a:t>
            </a:r>
            <a:r>
              <a:rPr/>
              <a:t>expanding</a:t>
            </a:r>
            <a:r>
              <a:rPr/>
              <a:t> </a:t>
            </a:r>
            <a:r>
              <a:rPr/>
              <a:t>the</a:t>
            </a:r>
            <a:r>
              <a:rPr/>
              <a:t> </a:t>
            </a:r>
            <a:r>
              <a:rPr/>
              <a:t>network</a:t>
            </a:r>
            <a:r>
              <a:rPr/>
              <a:t> </a:t>
            </a:r>
            <a:r>
              <a:rPr/>
              <a:t>of</a:t>
            </a:r>
            <a:r>
              <a:rPr/>
              <a:t> </a:t>
            </a:r>
            <a:r>
              <a:rPr/>
              <a:t>people</a:t>
            </a:r>
            <a:r>
              <a:rPr/>
              <a:t> </a:t>
            </a:r>
            <a:r>
              <a:rPr/>
              <a:t>who</a:t>
            </a:r>
            <a:r>
              <a:rPr/>
              <a:t> </a:t>
            </a:r>
            <a:r>
              <a:rPr/>
              <a:t>know</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will</a:t>
            </a:r>
            <a:r>
              <a:rPr/>
              <a:t> </a:t>
            </a:r>
            <a:r>
              <a:rPr/>
              <a:t>find</a:t>
            </a:r>
            <a:r>
              <a:rPr/>
              <a:t> </a:t>
            </a:r>
            <a:r>
              <a:rPr/>
              <a:t>that</a:t>
            </a:r>
            <a:r>
              <a:rPr/>
              <a:t> </a:t>
            </a:r>
            <a:r>
              <a:rPr/>
              <a:t>people</a:t>
            </a:r>
            <a:r>
              <a:rPr/>
              <a:t> </a:t>
            </a:r>
            <a:r>
              <a:rPr/>
              <a:t>from</a:t>
            </a:r>
            <a:r>
              <a:rPr/>
              <a:t> </a:t>
            </a:r>
            <a:r>
              <a:rPr/>
              <a:t>all</a:t>
            </a:r>
            <a:r>
              <a:rPr/>
              <a:t> </a:t>
            </a:r>
            <a:r>
              <a:rPr/>
              <a:t>sorts</a:t>
            </a:r>
            <a:r>
              <a:rPr/>
              <a:t> </a:t>
            </a:r>
            <a:r>
              <a:rPr/>
              <a:t>of</a:t>
            </a:r>
            <a:r>
              <a:rPr/>
              <a:t> </a:t>
            </a:r>
            <a:r>
              <a:rPr/>
              <a:t>places</a:t>
            </a:r>
            <a:r>
              <a:rPr/>
              <a:t> </a:t>
            </a:r>
            <a:r>
              <a:rPr/>
              <a:t>will</a:t>
            </a:r>
            <a:r>
              <a:rPr/>
              <a:t> </a:t>
            </a:r>
            <a:r>
              <a:rPr/>
              <a:t>end</a:t>
            </a:r>
            <a:r>
              <a:rPr/>
              <a:t> </a:t>
            </a:r>
            <a:r>
              <a:rPr/>
              <a:t>up</a:t>
            </a:r>
            <a:r>
              <a:rPr/>
              <a:t> </a:t>
            </a:r>
            <a:r>
              <a:rPr/>
              <a:t>recommending</a:t>
            </a:r>
            <a:r>
              <a:rPr/>
              <a:t> </a:t>
            </a:r>
            <a:r>
              <a:rPr/>
              <a:t>you.</a:t>
            </a:r>
            <a:r>
              <a:rPr/>
              <a:t> </a:t>
            </a:r>
            <a:r>
              <a:rPr/>
              <a:t>Don’t</a:t>
            </a:r>
            <a:r>
              <a:rPr/>
              <a:t> </a:t>
            </a:r>
            <a:r>
              <a:rPr/>
              <a:t>miss</a:t>
            </a:r>
            <a:r>
              <a:rPr/>
              <a:t> </a:t>
            </a:r>
            <a:r>
              <a:rPr/>
              <a:t>a</a:t>
            </a:r>
            <a:r>
              <a:rPr/>
              <a:t> </a:t>
            </a:r>
            <a:r>
              <a:rPr/>
              <a:t>chance</a:t>
            </a:r>
            <a:r>
              <a:rPr/>
              <a:t> </a:t>
            </a:r>
            <a:r>
              <a:rPr/>
              <a:t>to</a:t>
            </a:r>
            <a:r>
              <a:rPr/>
              <a:t> </a:t>
            </a:r>
            <a:r>
              <a:rPr/>
              <a:t>let</a:t>
            </a:r>
            <a:r>
              <a:rPr/>
              <a:t> </a:t>
            </a:r>
            <a:r>
              <a:rPr/>
              <a:t>people</a:t>
            </a:r>
            <a:r>
              <a:rPr/>
              <a:t> </a:t>
            </a:r>
            <a:r>
              <a:rPr/>
              <a:t>know</a:t>
            </a:r>
            <a:r>
              <a:rPr/>
              <a:t> </a:t>
            </a:r>
            <a:r>
              <a:rPr/>
              <a:t>you</a:t>
            </a:r>
            <a:r>
              <a:rPr/>
              <a:t> </a:t>
            </a:r>
            <a:r>
              <a:rPr/>
              <a:t>are</a:t>
            </a:r>
            <a:r>
              <a:rPr/>
              <a:t> </a:t>
            </a:r>
            <a:r>
              <a:rPr/>
              <a:t>in</a:t>
            </a:r>
            <a:r>
              <a:rPr/>
              <a:t> </a:t>
            </a:r>
            <a:r>
              <a:rPr/>
              <a:t>the</a:t>
            </a:r>
            <a:r>
              <a:rPr/>
              <a:t> </a:t>
            </a:r>
            <a:r>
              <a:rPr/>
              <a:t>consulting</a:t>
            </a:r>
            <a:r>
              <a:rPr/>
              <a:t> </a:t>
            </a:r>
            <a:r>
              <a:rPr/>
              <a:t>business.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biggest</a:t>
            </a:r>
            <a:r>
              <a:rPr/>
              <a:t> </a:t>
            </a:r>
            <a:r>
              <a:rPr/>
              <a:t>supporters</a:t>
            </a:r>
            <a:r>
              <a:rPr/>
              <a:t> </a:t>
            </a:r>
            <a:r>
              <a:rPr/>
              <a:t>will</a:t>
            </a:r>
            <a:r>
              <a:rPr/>
              <a:t> </a:t>
            </a:r>
            <a:r>
              <a:rPr/>
              <a:t>be</a:t>
            </a:r>
            <a:r>
              <a:rPr/>
              <a:t> </a:t>
            </a:r>
            <a:r>
              <a:rPr/>
              <a:t>the</a:t>
            </a:r>
            <a:r>
              <a:rPr/>
              <a:t> </a:t>
            </a:r>
            <a:r>
              <a:rPr/>
              <a:t>faculty</a:t>
            </a:r>
            <a:r>
              <a:rPr/>
              <a:t> </a:t>
            </a:r>
            <a:r>
              <a:rPr/>
              <a:t>at</a:t>
            </a:r>
            <a:r>
              <a:rPr/>
              <a:t> </a:t>
            </a:r>
            <a:r>
              <a:rPr/>
              <a:t>the</a:t>
            </a:r>
            <a:r>
              <a:rPr/>
              <a:t> </a:t>
            </a:r>
            <a:r>
              <a:rPr/>
              <a:t>school</a:t>
            </a:r>
            <a:r>
              <a:rPr/>
              <a:t> </a:t>
            </a:r>
            <a:r>
              <a:rPr/>
              <a:t>where</a:t>
            </a:r>
            <a:r>
              <a:rPr/>
              <a:t> </a:t>
            </a:r>
            <a:r>
              <a:rPr/>
              <a:t>you</a:t>
            </a:r>
            <a:r>
              <a:rPr/>
              <a:t> </a:t>
            </a:r>
            <a:r>
              <a:rPr/>
              <a:t>got</a:t>
            </a:r>
            <a:r>
              <a:rPr/>
              <a:t> </a:t>
            </a:r>
            <a:r>
              <a:rPr/>
              <a:t>your</a:t>
            </a:r>
            <a:r>
              <a:rPr/>
              <a:t> </a:t>
            </a:r>
            <a:r>
              <a:rPr/>
              <a:t>degree.</a:t>
            </a:r>
            <a:r>
              <a:rPr/>
              <a:t> </a:t>
            </a:r>
            <a:r>
              <a:rPr/>
              <a:t>Your</a:t>
            </a:r>
            <a:r>
              <a:rPr/>
              <a:t> </a:t>
            </a:r>
            <a:r>
              <a:rPr/>
              <a:t>success</a:t>
            </a:r>
            <a:r>
              <a:rPr/>
              <a:t> </a:t>
            </a:r>
            <a:r>
              <a:rPr/>
              <a:t>makes</a:t>
            </a:r>
            <a:r>
              <a:rPr/>
              <a:t> </a:t>
            </a:r>
            <a:r>
              <a:rPr/>
              <a:t>them</a:t>
            </a:r>
            <a:r>
              <a:rPr/>
              <a:t> </a:t>
            </a:r>
            <a:r>
              <a:rPr/>
              <a:t>look</a:t>
            </a:r>
            <a:r>
              <a:rPr/>
              <a:t> </a:t>
            </a:r>
            <a:r>
              <a:rPr/>
              <a:t>better.</a:t>
            </a:r>
          </a:p>
          <a:p>
            <a:pPr lvl="0" marL="0" indent="0">
              <a:buNone/>
            </a:pPr>
          </a:p>
          <a:p>
            <a:pPr lvl="0" marL="0" indent="0">
              <a:buNone/>
            </a:pPr>
            <a:r>
              <a:rPr/>
              <a:t>Your</a:t>
            </a:r>
            <a:r>
              <a:rPr/>
              <a:t> </a:t>
            </a:r>
            <a:r>
              <a:rPr/>
              <a:t>fellow</a:t>
            </a:r>
            <a:r>
              <a:rPr/>
              <a:t> </a:t>
            </a:r>
            <a:r>
              <a:rPr/>
              <a:t>students</a:t>
            </a:r>
            <a:r>
              <a:rPr/>
              <a:t> </a:t>
            </a:r>
            <a:r>
              <a:rPr/>
              <a:t>will</a:t>
            </a:r>
            <a:r>
              <a:rPr/>
              <a:t> </a:t>
            </a:r>
            <a:r>
              <a:rPr/>
              <a:t>disperse</a:t>
            </a:r>
            <a:r>
              <a:rPr/>
              <a:t> </a:t>
            </a:r>
            <a:r>
              <a:rPr/>
              <a:t>like</a:t>
            </a:r>
            <a:r>
              <a:rPr/>
              <a:t> </a:t>
            </a:r>
            <a:r>
              <a:rPr/>
              <a:t>dandelion</a:t>
            </a:r>
            <a:r>
              <a:rPr/>
              <a:t> </a:t>
            </a:r>
            <a:r>
              <a:rPr/>
              <a:t>seeds</a:t>
            </a:r>
            <a:r>
              <a:rPr/>
              <a:t> </a:t>
            </a:r>
            <a:r>
              <a:rPr/>
              <a:t>on</a:t>
            </a:r>
            <a:r>
              <a:rPr/>
              <a:t> </a:t>
            </a:r>
            <a:r>
              <a:rPr/>
              <a:t>the</a:t>
            </a:r>
            <a:r>
              <a:rPr/>
              <a:t> </a:t>
            </a:r>
            <a:r>
              <a:rPr/>
              <a:t>wind.</a:t>
            </a:r>
            <a:r>
              <a:rPr/>
              <a:t> </a:t>
            </a:r>
            <a:r>
              <a:rPr/>
              <a:t>They</a:t>
            </a:r>
            <a:r>
              <a:rPr/>
              <a:t> </a:t>
            </a:r>
            <a:r>
              <a:rPr/>
              <a:t>will</a:t>
            </a:r>
            <a:r>
              <a:rPr/>
              <a:t> </a:t>
            </a:r>
            <a:r>
              <a:rPr/>
              <a:t>meet</a:t>
            </a:r>
            <a:r>
              <a:rPr/>
              <a:t> </a:t>
            </a:r>
            <a:r>
              <a:rPr/>
              <a:t>lots</a:t>
            </a:r>
            <a:r>
              <a:rPr/>
              <a:t> </a:t>
            </a:r>
            <a:r>
              <a:rPr/>
              <a:t>of</a:t>
            </a:r>
            <a:r>
              <a:rPr/>
              <a:t> </a:t>
            </a:r>
            <a:r>
              <a:rPr/>
              <a:t>people</a:t>
            </a:r>
            <a:r>
              <a:rPr/>
              <a:t> </a:t>
            </a:r>
            <a:r>
              <a:rPr/>
              <a:t>and</a:t>
            </a:r>
            <a:r>
              <a:rPr/>
              <a:t> </a:t>
            </a:r>
            <a:r>
              <a:rPr/>
              <a:t>some</a:t>
            </a:r>
            <a:r>
              <a:rPr/>
              <a:t> </a:t>
            </a:r>
            <a:r>
              <a:rPr/>
              <a:t>of</a:t>
            </a:r>
            <a:r>
              <a:rPr/>
              <a:t> </a:t>
            </a:r>
            <a:r>
              <a:rPr/>
              <a:t>them</a:t>
            </a:r>
            <a:r>
              <a:rPr/>
              <a:t> </a:t>
            </a:r>
            <a:r>
              <a:rPr/>
              <a:t>might</a:t>
            </a:r>
            <a:r>
              <a:rPr/>
              <a:t> </a:t>
            </a:r>
            <a:r>
              <a:rPr/>
              <a:t>be</a:t>
            </a:r>
            <a:r>
              <a:rPr/>
              <a:t> </a:t>
            </a:r>
            <a:r>
              <a:rPr/>
              <a:t>your</a:t>
            </a:r>
            <a:r>
              <a:rPr/>
              <a:t> </a:t>
            </a:r>
            <a:r>
              <a:rPr/>
              <a:t>future</a:t>
            </a:r>
            <a:r>
              <a:rPr/>
              <a:t> </a:t>
            </a:r>
            <a:r>
              <a:rPr/>
              <a:t>clients.</a:t>
            </a:r>
          </a:p>
          <a:p>
            <a:pPr lvl="0" marL="0" indent="0">
              <a:buNone/>
            </a:pPr>
          </a:p>
          <a:p>
            <a:pPr lvl="0" marL="0" indent="0">
              <a:buNone/>
            </a:pPr>
            <a:r>
              <a:rPr/>
              <a:t>Both</a:t>
            </a:r>
            <a:r>
              <a:rPr/>
              <a:t> </a:t>
            </a:r>
            <a:r>
              <a:rPr/>
              <a:t>groups</a:t>
            </a:r>
            <a:r>
              <a:rPr/>
              <a:t> </a:t>
            </a:r>
            <a:r>
              <a:rPr/>
              <a:t>will</a:t>
            </a:r>
            <a:r>
              <a:rPr/>
              <a:t> </a:t>
            </a:r>
            <a:r>
              <a:rPr/>
              <a:t>be</a:t>
            </a:r>
            <a:r>
              <a:rPr/>
              <a:t> </a:t>
            </a:r>
            <a:r>
              <a:rPr/>
              <a:t>naturally</a:t>
            </a:r>
            <a:r>
              <a:rPr/>
              <a:t> </a:t>
            </a:r>
            <a:r>
              <a:rPr/>
              <a:t>curious</a:t>
            </a:r>
            <a:r>
              <a:rPr/>
              <a:t> </a:t>
            </a:r>
            <a:r>
              <a:rPr/>
              <a:t>and</a:t>
            </a:r>
            <a:r>
              <a:rPr/>
              <a:t> </a:t>
            </a:r>
            <a:r>
              <a:rPr/>
              <a:t>will</a:t>
            </a:r>
            <a:r>
              <a:rPr/>
              <a:t> </a:t>
            </a:r>
            <a:r>
              <a:rPr/>
              <a:t>not</a:t>
            </a:r>
            <a:r>
              <a:rPr/>
              <a:t> </a:t>
            </a:r>
            <a:r>
              <a:rPr/>
              <a:t>at</a:t>
            </a:r>
            <a:r>
              <a:rPr/>
              <a:t> </a:t>
            </a:r>
            <a:r>
              <a:rPr/>
              <a:t>all</a:t>
            </a:r>
            <a:r>
              <a:rPr/>
              <a:t> </a:t>
            </a:r>
            <a:r>
              <a:rPr/>
              <a:t>mind</a:t>
            </a:r>
            <a:r>
              <a:rPr/>
              <a:t> </a:t>
            </a:r>
            <a:r>
              <a:rPr/>
              <a:t>hearing</a:t>
            </a:r>
            <a:r>
              <a:rPr/>
              <a:t> </a:t>
            </a:r>
            <a:r>
              <a:rPr/>
              <a:t>about</a:t>
            </a:r>
            <a:r>
              <a:rPr/>
              <a:t> </a:t>
            </a:r>
            <a:r>
              <a:rPr/>
              <a:t>this</a:t>
            </a:r>
            <a:r>
              <a:rPr/>
              <a:t> </a:t>
            </a:r>
            <a:r>
              <a:rPr/>
              <a:t>new</a:t>
            </a:r>
            <a:r>
              <a:rPr/>
              <a:t> </a:t>
            </a:r>
            <a:r>
              <a:rPr/>
              <a:t>career</a:t>
            </a:r>
            <a:r>
              <a:rPr/>
              <a:t> </a:t>
            </a:r>
            <a:r>
              <a:rPr/>
              <a:t>you’re</a:t>
            </a:r>
            <a:r>
              <a:rPr/>
              <a:t> </a:t>
            </a:r>
            <a:r>
              <a:rPr/>
              <a:t>starting</a:t>
            </a:r>
            <a:r>
              <a:rPr/>
              <a:t> </a:t>
            </a:r>
            <a:r>
              <a:rPr/>
              <a:t>in</a:t>
            </a:r>
            <a:r>
              <a:rPr/>
              <a:t> </a:t>
            </a:r>
            <a:r>
              <a:rPr/>
              <a:t>consulting.</a:t>
            </a:r>
          </a:p>
          <a:p>
            <a:pPr lvl="0" marL="0" indent="0">
              <a:buNone/>
            </a:pPr>
          </a:p>
          <a:p>
            <a:pPr lvl="0" marL="0" indent="0">
              <a:buNone/>
            </a:pPr>
            <a:r>
              <a:rPr/>
              <a:t>You</a:t>
            </a:r>
            <a:r>
              <a:rPr/>
              <a:t> </a:t>
            </a:r>
            <a:r>
              <a:rPr/>
              <a:t>should</a:t>
            </a:r>
            <a:r>
              <a:rPr/>
              <a:t> </a:t>
            </a:r>
            <a:r>
              <a:rPr/>
              <a:t>also</a:t>
            </a:r>
            <a:r>
              <a:rPr/>
              <a:t> </a:t>
            </a:r>
            <a:r>
              <a:rPr/>
              <a:t>find</a:t>
            </a:r>
            <a:r>
              <a:rPr/>
              <a:t> </a:t>
            </a:r>
            <a:r>
              <a:rPr/>
              <a:t>a</a:t>
            </a:r>
            <a:r>
              <a:rPr/>
              <a:t> </a:t>
            </a:r>
            <a:r>
              <a:rPr/>
              <a:t>way</a:t>
            </a:r>
            <a:r>
              <a:rPr/>
              <a:t> </a:t>
            </a:r>
            <a:r>
              <a:rPr/>
              <a:t>to</a:t>
            </a:r>
            <a:r>
              <a:rPr/>
              <a:t> </a:t>
            </a:r>
            <a:r>
              <a:rPr/>
              <a:t>stay</a:t>
            </a:r>
            <a:r>
              <a:rPr/>
              <a:t> </a:t>
            </a:r>
            <a:r>
              <a:rPr/>
              <a:t>in</a:t>
            </a:r>
            <a:r>
              <a:rPr/>
              <a:t> </a:t>
            </a:r>
            <a:r>
              <a:rPr/>
              <a:t>regular</a:t>
            </a:r>
            <a:r>
              <a:rPr/>
              <a:t> </a:t>
            </a:r>
            <a:r>
              <a:rPr/>
              <a:t>touch</a:t>
            </a:r>
            <a:r>
              <a:rPr/>
              <a:t> </a:t>
            </a:r>
            <a:r>
              <a:rPr/>
              <a:t>with</a:t>
            </a:r>
            <a:r>
              <a:rPr/>
              <a:t> </a:t>
            </a:r>
            <a:r>
              <a:rPr/>
              <a:t>them</a:t>
            </a:r>
            <a:r>
              <a:rPr/>
              <a:t> </a:t>
            </a:r>
            <a:r>
              <a:rPr/>
              <a:t>(more</a:t>
            </a:r>
            <a:r>
              <a:rPr/>
              <a:t> </a:t>
            </a:r>
            <a:r>
              <a:rPr/>
              <a:t>about</a:t>
            </a:r>
            <a:r>
              <a:rPr/>
              <a:t> </a:t>
            </a:r>
            <a:r>
              <a:rPr/>
              <a:t>that</a:t>
            </a:r>
            <a:r>
              <a:rPr/>
              <a:t> </a:t>
            </a:r>
            <a:r>
              <a:rPr/>
              <a:t>later).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you’re</a:t>
            </a:r>
            <a:r>
              <a:rPr/>
              <a:t> </a:t>
            </a:r>
            <a:r>
              <a:rPr/>
              <a:t>leaving</a:t>
            </a:r>
            <a:r>
              <a:rPr/>
              <a:t> </a:t>
            </a:r>
            <a:r>
              <a:rPr/>
              <a:t>your</a:t>
            </a:r>
            <a:r>
              <a:rPr/>
              <a:t> </a:t>
            </a:r>
            <a:r>
              <a:rPr/>
              <a:t>old</a:t>
            </a:r>
            <a:r>
              <a:rPr/>
              <a:t> </a:t>
            </a:r>
            <a:r>
              <a:rPr/>
              <a:t>job</a:t>
            </a:r>
            <a:r>
              <a:rPr/>
              <a:t> </a:t>
            </a:r>
            <a:r>
              <a:rPr/>
              <a:t>on</a:t>
            </a:r>
            <a:r>
              <a:rPr/>
              <a:t> </a:t>
            </a:r>
            <a:r>
              <a:rPr/>
              <a:t>a</a:t>
            </a:r>
            <a:r>
              <a:rPr/>
              <a:t> </a:t>
            </a:r>
            <a:r>
              <a:rPr/>
              <a:t>good</a:t>
            </a:r>
            <a:r>
              <a:rPr/>
              <a:t> </a:t>
            </a:r>
            <a:r>
              <a:rPr/>
              <a:t>note,</a:t>
            </a:r>
            <a:r>
              <a:rPr/>
              <a:t> </a:t>
            </a:r>
            <a:r>
              <a:rPr/>
              <a:t>take</a:t>
            </a:r>
            <a:r>
              <a:rPr/>
              <a:t> </a:t>
            </a:r>
            <a:r>
              <a:rPr/>
              <a:t>advantage</a:t>
            </a:r>
            <a:r>
              <a:rPr/>
              <a:t> </a:t>
            </a:r>
            <a:r>
              <a:rPr/>
              <a:t>of</a:t>
            </a:r>
            <a:r>
              <a:rPr/>
              <a:t> </a:t>
            </a:r>
            <a:r>
              <a:rPr/>
              <a:t>the</a:t>
            </a:r>
            <a:r>
              <a:rPr/>
              <a:t> </a:t>
            </a:r>
            <a:r>
              <a:rPr/>
              <a:t>good</a:t>
            </a:r>
            <a:r>
              <a:rPr/>
              <a:t> </a:t>
            </a:r>
            <a:r>
              <a:rPr/>
              <a:t>will</a:t>
            </a:r>
            <a:r>
              <a:rPr/>
              <a:t> </a:t>
            </a:r>
            <a:r>
              <a:rPr/>
              <a:t>that</a:t>
            </a:r>
            <a:r>
              <a:rPr/>
              <a:t> </a:t>
            </a:r>
            <a:r>
              <a:rPr/>
              <a:t>you</a:t>
            </a:r>
            <a:r>
              <a:rPr/>
              <a:t> </a:t>
            </a:r>
            <a:r>
              <a:rPr/>
              <a:t>will</a:t>
            </a:r>
            <a:r>
              <a:rPr/>
              <a:t> </a:t>
            </a:r>
            <a:r>
              <a:rPr/>
              <a:t>have.</a:t>
            </a:r>
            <a:r>
              <a:rPr/>
              <a:t> </a:t>
            </a:r>
            <a:r>
              <a:rPr/>
              <a:t>People</a:t>
            </a:r>
            <a:r>
              <a:rPr/>
              <a:t> </a:t>
            </a:r>
            <a:r>
              <a:rPr/>
              <a:t>are</a:t>
            </a:r>
            <a:r>
              <a:rPr/>
              <a:t> </a:t>
            </a:r>
            <a:r>
              <a:rPr/>
              <a:t>naturally</a:t>
            </a:r>
            <a:r>
              <a:rPr/>
              <a:t> </a:t>
            </a:r>
            <a:r>
              <a:rPr/>
              <a:t>curious,</a:t>
            </a:r>
            <a:r>
              <a:rPr/>
              <a:t> </a:t>
            </a:r>
            <a:r>
              <a:rPr/>
              <a:t>so</a:t>
            </a:r>
            <a:r>
              <a:rPr/>
              <a:t> </a:t>
            </a:r>
            <a:r>
              <a:rPr/>
              <a:t>you</a:t>
            </a:r>
            <a:r>
              <a:rPr/>
              <a:t> </a:t>
            </a:r>
            <a:r>
              <a:rPr/>
              <a:t>have</a:t>
            </a:r>
            <a:r>
              <a:rPr/>
              <a:t> </a:t>
            </a:r>
            <a:r>
              <a:rPr/>
              <a:t>an</a:t>
            </a:r>
            <a:r>
              <a:rPr/>
              <a:t> </a:t>
            </a:r>
            <a:r>
              <a:rPr/>
              <a:t>opportunity</a:t>
            </a:r>
            <a:r>
              <a:rPr/>
              <a:t> </a:t>
            </a:r>
            <a:r>
              <a:rPr/>
              <a:t>to</a:t>
            </a:r>
            <a:r>
              <a:rPr/>
              <a:t> </a:t>
            </a:r>
            <a:r>
              <a:rPr/>
              <a:t>talk</a:t>
            </a:r>
            <a:r>
              <a:rPr/>
              <a:t> </a:t>
            </a:r>
            <a:r>
              <a:rPr/>
              <a:t>at</a:t>
            </a:r>
            <a:r>
              <a:rPr/>
              <a:t> </a:t>
            </a:r>
            <a:r>
              <a:rPr/>
              <a:t>length</a:t>
            </a:r>
            <a:r>
              <a:rPr/>
              <a:t> </a:t>
            </a:r>
            <a:r>
              <a:rPr/>
              <a:t>about</a:t>
            </a:r>
            <a:r>
              <a:rPr/>
              <a:t> </a:t>
            </a:r>
            <a:r>
              <a:rPr/>
              <a:t>your</a:t>
            </a:r>
            <a:r>
              <a:rPr/>
              <a:t> </a:t>
            </a:r>
            <a:r>
              <a:rPr/>
              <a:t>new</a:t>
            </a:r>
            <a:r>
              <a:rPr/>
              <a:t> </a:t>
            </a:r>
            <a:r>
              <a:rPr/>
              <a:t>career.</a:t>
            </a:r>
            <a:r>
              <a:rPr/>
              <a:t> </a:t>
            </a:r>
            <a:r>
              <a:rPr/>
              <a:t>Tell</a:t>
            </a:r>
            <a:r>
              <a:rPr/>
              <a:t> </a:t>
            </a:r>
            <a:r>
              <a:rPr/>
              <a:t>them</a:t>
            </a:r>
            <a:r>
              <a:rPr/>
              <a:t> </a:t>
            </a:r>
            <a:r>
              <a:rPr/>
              <a:t>about</a:t>
            </a:r>
            <a:r>
              <a:rPr/>
              <a:t> </a:t>
            </a:r>
            <a:r>
              <a:rPr/>
              <a:t>the</a:t>
            </a:r>
            <a:r>
              <a:rPr/>
              <a:t> </a:t>
            </a:r>
            <a:r>
              <a:rPr/>
              <a:t>clients</a:t>
            </a:r>
            <a:r>
              <a:rPr/>
              <a:t> </a:t>
            </a:r>
            <a:r>
              <a:rPr/>
              <a:t>you</a:t>
            </a:r>
            <a:r>
              <a:rPr/>
              <a:t> </a:t>
            </a:r>
            <a:r>
              <a:rPr/>
              <a:t>already</a:t>
            </a:r>
            <a:r>
              <a:rPr/>
              <a:t> </a:t>
            </a:r>
            <a:r>
              <a:rPr/>
              <a:t>have</a:t>
            </a:r>
            <a:r>
              <a:rPr/>
              <a:t> </a:t>
            </a:r>
            <a:r>
              <a:rPr/>
              <a:t>lined</a:t>
            </a:r>
            <a:r>
              <a:rPr/>
              <a:t> </a:t>
            </a:r>
            <a:r>
              <a:rPr/>
              <a:t>up</a:t>
            </a:r>
            <a:r>
              <a:rPr/>
              <a:t> </a:t>
            </a:r>
            <a:r>
              <a:rPr/>
              <a:t>and</a:t>
            </a:r>
            <a:r>
              <a:rPr/>
              <a:t> </a:t>
            </a:r>
            <a:r>
              <a:rPr/>
              <a:t>the</a:t>
            </a:r>
            <a:r>
              <a:rPr/>
              <a:t> </a:t>
            </a:r>
            <a:r>
              <a:rPr/>
              <a:t>types</a:t>
            </a:r>
            <a:r>
              <a:rPr/>
              <a:t> </a:t>
            </a:r>
            <a:r>
              <a:rPr/>
              <a:t>of</a:t>
            </a:r>
            <a:r>
              <a:rPr/>
              <a:t> </a:t>
            </a:r>
            <a:r>
              <a:rPr/>
              <a:t>clients</a:t>
            </a:r>
            <a:r>
              <a:rPr/>
              <a:t> </a:t>
            </a:r>
            <a:r>
              <a:rPr/>
              <a:t>that</a:t>
            </a:r>
            <a:r>
              <a:rPr/>
              <a:t> </a:t>
            </a:r>
            <a:r>
              <a:rPr/>
              <a:t>you</a:t>
            </a:r>
            <a:r>
              <a:rPr/>
              <a:t> </a:t>
            </a:r>
            <a:r>
              <a:rPr/>
              <a:t>are</a:t>
            </a:r>
            <a:r>
              <a:rPr/>
              <a:t> </a:t>
            </a:r>
            <a:r>
              <a:rPr/>
              <a:t>hoping</a:t>
            </a:r>
            <a:r>
              <a:rPr/>
              <a:t> </a:t>
            </a:r>
            <a:r>
              <a:rPr/>
              <a:t>to</a:t>
            </a:r>
            <a:r>
              <a:rPr/>
              <a:t> </a:t>
            </a:r>
            <a:r>
              <a:rPr/>
              <a:t>get.</a:t>
            </a:r>
          </a:p>
          <a:p>
            <a:pPr lvl="0" marL="0" indent="0">
              <a:buNone/>
            </a:pPr>
          </a:p>
          <a:p>
            <a:pPr lvl="0" marL="0" indent="0">
              <a:buNone/>
            </a:pPr>
            <a:r>
              <a:rPr/>
              <a:t>It’s</a:t>
            </a:r>
            <a:r>
              <a:rPr/>
              <a:t> </a:t>
            </a:r>
            <a:r>
              <a:rPr/>
              <a:t>okay</a:t>
            </a:r>
            <a:r>
              <a:rPr/>
              <a:t> </a:t>
            </a:r>
            <a:r>
              <a:rPr/>
              <a:t>to</a:t>
            </a:r>
            <a:r>
              <a:rPr/>
              <a:t> </a:t>
            </a:r>
            <a:r>
              <a:rPr/>
              <a:t>ask</a:t>
            </a:r>
            <a:r>
              <a:rPr/>
              <a:t> </a:t>
            </a:r>
            <a:r>
              <a:rPr/>
              <a:t>for</a:t>
            </a:r>
            <a:r>
              <a:rPr/>
              <a:t> </a:t>
            </a:r>
            <a:r>
              <a:rPr/>
              <a:t>recommendations,</a:t>
            </a:r>
            <a:r>
              <a:rPr/>
              <a:t> </a:t>
            </a:r>
            <a:r>
              <a:rPr/>
              <a:t>but</a:t>
            </a:r>
            <a:r>
              <a:rPr/>
              <a:t> </a:t>
            </a:r>
            <a:r>
              <a:rPr/>
              <a:t>beware</a:t>
            </a:r>
            <a:r>
              <a:rPr/>
              <a:t> </a:t>
            </a:r>
            <a:r>
              <a:rPr/>
              <a:t>of</a:t>
            </a:r>
            <a:r>
              <a:rPr/>
              <a:t> </a:t>
            </a:r>
            <a:r>
              <a:rPr/>
              <a:t>poaching</a:t>
            </a:r>
            <a:r>
              <a:rPr/>
              <a:t> </a:t>
            </a:r>
            <a:r>
              <a:rPr/>
              <a:t>(stealing</a:t>
            </a:r>
            <a:r>
              <a:rPr/>
              <a:t> </a:t>
            </a:r>
            <a:r>
              <a:rPr/>
              <a:t>business</a:t>
            </a:r>
            <a:r>
              <a:rPr/>
              <a:t> </a:t>
            </a:r>
            <a:r>
              <a:rPr/>
              <a:t>from</a:t>
            </a:r>
            <a:r>
              <a:rPr/>
              <a:t> </a:t>
            </a:r>
            <a:r>
              <a:rPr/>
              <a:t>your</a:t>
            </a:r>
            <a:r>
              <a:rPr/>
              <a:t> </a:t>
            </a:r>
            <a:r>
              <a:rPr/>
              <a:t>old</a:t>
            </a:r>
            <a:r>
              <a:rPr/>
              <a:t> </a:t>
            </a:r>
            <a:r>
              <a:rPr/>
              <a:t>company).</a:t>
            </a:r>
            <a:r>
              <a:rPr/>
              <a:t> </a:t>
            </a:r>
            <a:r>
              <a:rPr/>
              <a:t>Look</a:t>
            </a:r>
            <a:r>
              <a:rPr/>
              <a:t> </a:t>
            </a:r>
            <a:r>
              <a:rPr/>
              <a:t>for</a:t>
            </a:r>
            <a:r>
              <a:rPr/>
              <a:t> </a:t>
            </a:r>
            <a:r>
              <a:rPr/>
              <a:t>a</a:t>
            </a:r>
            <a:r>
              <a:rPr/>
              <a:t> </a:t>
            </a:r>
            <a:r>
              <a:rPr/>
              <a:t>“</a:t>
            </a:r>
            <a:r>
              <a:rPr/>
              <a:t>non-compete</a:t>
            </a:r>
            <a:r>
              <a:rPr/>
              <a:t>”</a:t>
            </a:r>
            <a:r>
              <a:rPr/>
              <a:t> </a:t>
            </a:r>
            <a:r>
              <a:rPr/>
              <a:t>clause</a:t>
            </a:r>
            <a:r>
              <a:rPr/>
              <a:t> </a:t>
            </a:r>
            <a:r>
              <a:rPr/>
              <a:t>in</a:t>
            </a:r>
            <a:r>
              <a:rPr/>
              <a:t> </a:t>
            </a:r>
            <a:r>
              <a:rPr/>
              <a:t>your</a:t>
            </a:r>
            <a:r>
              <a:rPr/>
              <a:t> </a:t>
            </a:r>
            <a:r>
              <a:rPr/>
              <a:t>hiring</a:t>
            </a:r>
            <a:r>
              <a:rPr/>
              <a:t> </a:t>
            </a:r>
            <a:r>
              <a:rPr/>
              <a:t>contract.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get</a:t>
            </a:r>
            <a:r>
              <a:rPr/>
              <a:t> </a:t>
            </a:r>
            <a:r>
              <a:rPr/>
              <a:t>a</a:t>
            </a:r>
            <a:r>
              <a:rPr/>
              <a:t> </a:t>
            </a:r>
            <a:r>
              <a:rPr/>
              <a:t>new</a:t>
            </a:r>
            <a:r>
              <a:rPr/>
              <a:t> </a:t>
            </a:r>
            <a:r>
              <a:rPr/>
              <a:t>customer,</a:t>
            </a:r>
            <a:r>
              <a:rPr/>
              <a:t> </a:t>
            </a:r>
            <a:r>
              <a:rPr/>
              <a:t>ask</a:t>
            </a:r>
            <a:r>
              <a:rPr/>
              <a:t> </a:t>
            </a:r>
            <a:r>
              <a:rPr/>
              <a:t>how</a:t>
            </a:r>
            <a:r>
              <a:rPr/>
              <a:t> </a:t>
            </a:r>
            <a:r>
              <a:rPr/>
              <a:t>they</a:t>
            </a:r>
            <a:r>
              <a:rPr/>
              <a:t> </a:t>
            </a:r>
            <a:r>
              <a:rPr/>
              <a:t>heard</a:t>
            </a:r>
            <a:r>
              <a:rPr/>
              <a:t> </a:t>
            </a:r>
            <a:r>
              <a:rPr/>
              <a:t>about</a:t>
            </a:r>
            <a:r>
              <a:rPr/>
              <a:t> </a:t>
            </a:r>
            <a:r>
              <a:rPr/>
              <a:t>you.</a:t>
            </a:r>
            <a:r>
              <a:rPr/>
              <a:t> </a:t>
            </a:r>
            <a:r>
              <a:rPr/>
              <a:t>If</a:t>
            </a:r>
            <a:r>
              <a:rPr/>
              <a:t> </a:t>
            </a:r>
            <a:r>
              <a:rPr/>
              <a:t>it</a:t>
            </a:r>
            <a:r>
              <a:rPr/>
              <a:t> </a:t>
            </a:r>
            <a:r>
              <a:rPr/>
              <a:t>was</a:t>
            </a:r>
            <a:r>
              <a:rPr/>
              <a:t> </a:t>
            </a:r>
            <a:r>
              <a:rPr/>
              <a:t>from</a:t>
            </a:r>
            <a:r>
              <a:rPr/>
              <a:t> </a:t>
            </a:r>
            <a:r>
              <a:rPr/>
              <a:t>an</a:t>
            </a:r>
            <a:r>
              <a:rPr/>
              <a:t> </a:t>
            </a:r>
            <a:r>
              <a:rPr/>
              <a:t>acquaintance,</a:t>
            </a:r>
            <a:r>
              <a:rPr/>
              <a:t> </a:t>
            </a:r>
            <a:r>
              <a:rPr/>
              <a:t>send</a:t>
            </a:r>
            <a:r>
              <a:rPr/>
              <a:t> </a:t>
            </a:r>
            <a:r>
              <a:rPr/>
              <a:t>that</a:t>
            </a:r>
            <a:r>
              <a:rPr/>
              <a:t> </a:t>
            </a:r>
            <a:r>
              <a:rPr/>
              <a:t>person</a:t>
            </a:r>
            <a:r>
              <a:rPr/>
              <a:t> </a:t>
            </a:r>
            <a:r>
              <a:rPr/>
              <a:t>a</a:t>
            </a:r>
            <a:r>
              <a:rPr/>
              <a:t> </a:t>
            </a:r>
            <a:r>
              <a:rPr/>
              <a:t>thank</a:t>
            </a:r>
            <a:r>
              <a:rPr/>
              <a:t> </a:t>
            </a:r>
            <a:r>
              <a:rPr/>
              <a:t>you</a:t>
            </a:r>
            <a:r>
              <a:rPr/>
              <a:t> </a:t>
            </a:r>
            <a:r>
              <a:rPr/>
              <a:t>note.</a:t>
            </a:r>
          </a:p>
          <a:p>
            <a:pPr lvl="0" marL="0" indent="0">
              <a:buNone/>
            </a:pPr>
          </a:p>
          <a:p>
            <a:pPr lvl="0" marL="0" indent="0">
              <a:buNone/>
            </a:pPr>
            <a:r>
              <a:rPr/>
              <a:t>Wait</a:t>
            </a:r>
            <a:r>
              <a:rPr/>
              <a:t> </a:t>
            </a:r>
            <a:r>
              <a:rPr/>
              <a:t>a</a:t>
            </a:r>
            <a:r>
              <a:rPr/>
              <a:t> </a:t>
            </a:r>
            <a:r>
              <a:rPr/>
              <a:t>short</a:t>
            </a:r>
            <a:r>
              <a:rPr/>
              <a:t> </a:t>
            </a:r>
            <a:r>
              <a:rPr/>
              <a:t>time</a:t>
            </a:r>
            <a:r>
              <a:rPr/>
              <a:t> </a:t>
            </a:r>
            <a:r>
              <a:rPr/>
              <a:t>after</a:t>
            </a:r>
            <a:r>
              <a:rPr/>
              <a:t> </a:t>
            </a:r>
            <a:r>
              <a:rPr/>
              <a:t>completing</a:t>
            </a:r>
            <a:r>
              <a:rPr/>
              <a:t> </a:t>
            </a:r>
            <a:r>
              <a:rPr/>
              <a:t>your</a:t>
            </a:r>
            <a:r>
              <a:rPr/>
              <a:t> </a:t>
            </a:r>
            <a:r>
              <a:rPr/>
              <a:t>final</a:t>
            </a:r>
            <a:r>
              <a:rPr/>
              <a:t> </a:t>
            </a:r>
            <a:r>
              <a:rPr/>
              <a:t>report.</a:t>
            </a:r>
            <a:r>
              <a:rPr/>
              <a:t> </a:t>
            </a:r>
            <a:r>
              <a:rPr/>
              <a:t>“</a:t>
            </a:r>
            <a:r>
              <a:rPr/>
              <a:t>Just</a:t>
            </a:r>
            <a:r>
              <a:rPr/>
              <a:t> </a:t>
            </a:r>
            <a:r>
              <a:rPr/>
              <a:t>following</a:t>
            </a:r>
            <a:r>
              <a:rPr/>
              <a:t> </a:t>
            </a:r>
            <a:r>
              <a:rPr/>
              <a:t>up.</a:t>
            </a:r>
            <a:r>
              <a:rPr/>
              <a:t> </a:t>
            </a:r>
            <a:r>
              <a:rPr/>
              <a:t>Are</a:t>
            </a:r>
            <a:r>
              <a:rPr/>
              <a:t> </a:t>
            </a:r>
            <a:r>
              <a:rPr/>
              <a:t>you</a:t>
            </a:r>
            <a:r>
              <a:rPr/>
              <a:t> </a:t>
            </a:r>
            <a:r>
              <a:rPr/>
              <a:t>still</a:t>
            </a:r>
            <a:r>
              <a:rPr/>
              <a:t> </a:t>
            </a:r>
            <a:r>
              <a:rPr/>
              <a:t>happy</a:t>
            </a:r>
            <a:r>
              <a:rPr/>
              <a:t> </a:t>
            </a:r>
            <a:r>
              <a:rPr/>
              <a:t>with</a:t>
            </a:r>
            <a:r>
              <a:rPr/>
              <a:t> </a:t>
            </a:r>
            <a:r>
              <a:rPr/>
              <a:t>my</a:t>
            </a:r>
            <a:r>
              <a:rPr/>
              <a:t> </a:t>
            </a:r>
            <a:r>
              <a:rPr/>
              <a:t>work?</a:t>
            </a:r>
            <a:r>
              <a:rPr/>
              <a:t> </a:t>
            </a:r>
            <a:r>
              <a:rPr/>
              <a:t>Do</a:t>
            </a:r>
            <a:r>
              <a:rPr/>
              <a:t> </a:t>
            </a:r>
            <a:r>
              <a:rPr/>
              <a:t>you</a:t>
            </a:r>
            <a:r>
              <a:rPr/>
              <a:t> </a:t>
            </a:r>
            <a:r>
              <a:rPr/>
              <a:t>know</a:t>
            </a:r>
            <a:r>
              <a:rPr/>
              <a:t> </a:t>
            </a:r>
            <a:r>
              <a:rPr/>
              <a:t>anyone</a:t>
            </a:r>
            <a:r>
              <a:rPr/>
              <a:t> </a:t>
            </a:r>
            <a:r>
              <a:rPr/>
              <a:t>else</a:t>
            </a:r>
            <a:r>
              <a:rPr/>
              <a:t> </a:t>
            </a:r>
            <a:r>
              <a:rPr/>
              <a:t>who</a:t>
            </a:r>
            <a:r>
              <a:rPr/>
              <a:t> </a:t>
            </a:r>
            <a:r>
              <a:rPr/>
              <a:t>might</a:t>
            </a:r>
            <a:r>
              <a:rPr/>
              <a:t> </a:t>
            </a:r>
            <a:r>
              <a:rPr/>
              <a:t>want</a:t>
            </a:r>
            <a:r>
              <a:rPr/>
              <a:t> </a:t>
            </a:r>
            <a:r>
              <a:rPr/>
              <a:t>to</a:t>
            </a:r>
            <a:r>
              <a:rPr/>
              <a:t> </a:t>
            </a:r>
            <a:r>
              <a:rPr/>
              <a:t>hire</a:t>
            </a:r>
            <a:r>
              <a:rPr/>
              <a:t> </a:t>
            </a:r>
            <a:r>
              <a:rPr/>
              <a:t>me?</a:t>
            </a:r>
            <a:r>
              <a:rPr/>
              <a:t>”</a:t>
            </a:r>
          </a:p>
          <a:p>
            <a:pPr lvl="0" marL="0" indent="0">
              <a:buNone/>
            </a:pPr>
          </a:p>
          <a:p>
            <a:pPr lvl="0" marL="0" indent="0">
              <a:buNone/>
            </a:pPr>
            <a:r>
              <a:rPr/>
              <a:t>Find</a:t>
            </a:r>
            <a:r>
              <a:rPr/>
              <a:t> </a:t>
            </a:r>
            <a:r>
              <a:rPr/>
              <a:t>an</a:t>
            </a:r>
            <a:r>
              <a:rPr/>
              <a:t> </a:t>
            </a:r>
            <a:r>
              <a:rPr/>
              <a:t>excuse</a:t>
            </a:r>
            <a:r>
              <a:rPr/>
              <a:t> </a:t>
            </a:r>
            <a:r>
              <a:rPr/>
              <a:t>every</a:t>
            </a:r>
            <a:r>
              <a:rPr/>
              <a:t> </a:t>
            </a:r>
            <a:r>
              <a:rPr/>
              <a:t>month</a:t>
            </a:r>
            <a:r>
              <a:rPr/>
              <a:t> </a:t>
            </a:r>
            <a:r>
              <a:rPr/>
              <a:t>or</a:t>
            </a:r>
            <a:r>
              <a:rPr/>
              <a:t> </a:t>
            </a:r>
            <a:r>
              <a:rPr/>
              <a:t>so</a:t>
            </a:r>
            <a:r>
              <a:rPr/>
              <a:t> </a:t>
            </a:r>
            <a:r>
              <a:rPr/>
              <a:t>to</a:t>
            </a:r>
            <a:r>
              <a:rPr/>
              <a:t> </a:t>
            </a:r>
            <a:r>
              <a:rPr/>
              <a:t>send</a:t>
            </a:r>
            <a:r>
              <a:rPr/>
              <a:t> </a:t>
            </a:r>
            <a:r>
              <a:rPr/>
              <a:t>a</a:t>
            </a:r>
            <a:r>
              <a:rPr/>
              <a:t> </a:t>
            </a:r>
            <a:r>
              <a:rPr/>
              <a:t>“</a:t>
            </a:r>
            <a:r>
              <a:rPr/>
              <a:t>staying</a:t>
            </a:r>
            <a:r>
              <a:rPr/>
              <a:t> </a:t>
            </a:r>
            <a:r>
              <a:rPr/>
              <a:t>in</a:t>
            </a:r>
            <a:r>
              <a:rPr/>
              <a:t> </a:t>
            </a:r>
            <a:r>
              <a:rPr/>
              <a:t>touch</a:t>
            </a:r>
            <a:r>
              <a:rPr/>
              <a:t>”</a:t>
            </a:r>
            <a:r>
              <a:rPr/>
              <a:t> </a:t>
            </a:r>
            <a:r>
              <a:rPr/>
              <a:t>email.</a:t>
            </a:r>
            <a:r>
              <a:rPr/>
              <a:t> </a:t>
            </a:r>
            <a:r>
              <a:rPr/>
              <a:t>I’ll</a:t>
            </a:r>
            <a:r>
              <a:rPr/>
              <a:t> </a:t>
            </a:r>
            <a:r>
              <a:rPr/>
              <a:t>give</a:t>
            </a:r>
            <a:r>
              <a:rPr/>
              <a:t> </a:t>
            </a:r>
            <a:r>
              <a:rPr/>
              <a:t>some</a:t>
            </a:r>
            <a:r>
              <a:rPr/>
              <a:t> </a:t>
            </a:r>
            <a:r>
              <a:rPr/>
              <a:t>examples</a:t>
            </a:r>
            <a:r>
              <a:rPr/>
              <a:t> </a:t>
            </a:r>
            <a:r>
              <a:rPr/>
              <a:t>a</a:t>
            </a:r>
            <a:r>
              <a:rPr/>
              <a:t> </a:t>
            </a:r>
            <a:r>
              <a:rPr/>
              <a:t>bit</a:t>
            </a:r>
            <a:r>
              <a:rPr/>
              <a:t> </a:t>
            </a:r>
            <a:r>
              <a:rPr/>
              <a:t>later</a:t>
            </a:r>
            <a:r>
              <a:rPr/>
              <a:t> </a:t>
            </a:r>
            <a:r>
              <a:rPr/>
              <a:t>in</a:t>
            </a:r>
            <a:r>
              <a:rPr/>
              <a:t> </a:t>
            </a:r>
            <a:r>
              <a:rPr/>
              <a:t>this</a:t>
            </a:r>
            <a:r>
              <a:rPr/>
              <a:t> </a:t>
            </a:r>
            <a:r>
              <a:rPr/>
              <a:t>talk.</a:t>
            </a:r>
          </a:p>
          <a:p>
            <a:pPr lvl="0" marL="0" indent="0">
              <a:buNone/>
            </a:pPr>
          </a:p>
          <a:p>
            <a:pPr lvl="0" marL="0" indent="0">
              <a:buNone/>
            </a:pPr>
            <a:r>
              <a:rPr/>
              <a:t>Less</a:t>
            </a:r>
            <a:r>
              <a:rPr/>
              <a:t> </a:t>
            </a:r>
            <a:r>
              <a:rPr/>
              <a:t>frequently</a:t>
            </a:r>
            <a:r>
              <a:rPr/>
              <a:t> </a:t>
            </a:r>
            <a:r>
              <a:rPr/>
              <a:t>(one</a:t>
            </a:r>
            <a:r>
              <a:rPr/>
              <a:t> </a:t>
            </a:r>
            <a:r>
              <a:rPr/>
              <a:t>in</a:t>
            </a:r>
            <a:r>
              <a:rPr/>
              <a:t> </a:t>
            </a:r>
            <a:r>
              <a:rPr/>
              <a:t>ten</a:t>
            </a:r>
            <a:r>
              <a:rPr/>
              <a:t> </a:t>
            </a:r>
            <a:r>
              <a:rPr/>
              <a:t>rule,</a:t>
            </a:r>
            <a:r>
              <a:rPr/>
              <a:t> </a:t>
            </a:r>
            <a:r>
              <a:rPr/>
              <a:t>discussed</a:t>
            </a:r>
            <a:r>
              <a:rPr/>
              <a:t> </a:t>
            </a:r>
            <a:r>
              <a:rPr/>
              <a:t>in</a:t>
            </a:r>
            <a:r>
              <a:rPr/>
              <a:t> </a:t>
            </a:r>
            <a:r>
              <a:rPr/>
              <a:t>a</a:t>
            </a:r>
            <a:r>
              <a:rPr/>
              <a:t> </a:t>
            </a:r>
            <a:r>
              <a:rPr/>
              <a:t>bit),</a:t>
            </a:r>
            <a:r>
              <a:rPr/>
              <a:t> </a:t>
            </a:r>
            <a:r>
              <a:rPr/>
              <a:t>you</a:t>
            </a:r>
            <a:r>
              <a:rPr/>
              <a:t> </a:t>
            </a:r>
            <a:r>
              <a:rPr/>
              <a:t>might</a:t>
            </a:r>
            <a:r>
              <a:rPr/>
              <a:t> </a:t>
            </a:r>
            <a:r>
              <a:rPr/>
              <a:t>ask</a:t>
            </a:r>
            <a:r>
              <a:rPr/>
              <a:t> </a:t>
            </a:r>
            <a:r>
              <a:rPr/>
              <a:t>how</a:t>
            </a:r>
            <a:r>
              <a:rPr/>
              <a:t> </a:t>
            </a:r>
            <a:r>
              <a:rPr/>
              <a:t>things</a:t>
            </a:r>
            <a:r>
              <a:rPr/>
              <a:t> </a:t>
            </a:r>
            <a:r>
              <a:rPr/>
              <a:t>are</a:t>
            </a:r>
            <a:r>
              <a:rPr/>
              <a:t> </a:t>
            </a:r>
            <a:r>
              <a:rPr/>
              <a:t>going</a:t>
            </a:r>
            <a:r>
              <a:rPr/>
              <a:t> </a:t>
            </a:r>
            <a:r>
              <a:rPr/>
              <a:t>and</a:t>
            </a:r>
            <a:r>
              <a:rPr/>
              <a:t> </a:t>
            </a:r>
            <a:r>
              <a:rPr/>
              <a:t>if</a:t>
            </a:r>
            <a:r>
              <a:rPr/>
              <a:t> </a:t>
            </a:r>
            <a:r>
              <a:rPr/>
              <a:t>there</a:t>
            </a:r>
            <a:r>
              <a:rPr/>
              <a:t> </a:t>
            </a:r>
            <a:r>
              <a:rPr/>
              <a:t>is</a:t>
            </a:r>
            <a:r>
              <a:rPr/>
              <a:t> </a:t>
            </a:r>
            <a:r>
              <a:rPr/>
              <a:t>anything</a:t>
            </a:r>
            <a:r>
              <a:rPr/>
              <a:t> </a:t>
            </a:r>
            <a:r>
              <a:rPr/>
              <a:t>new</a:t>
            </a:r>
            <a:r>
              <a:rPr/>
              <a:t> </a:t>
            </a:r>
            <a:r>
              <a:rPr/>
              <a:t>that</a:t>
            </a:r>
            <a:r>
              <a:rPr/>
              <a:t> </a:t>
            </a:r>
            <a:r>
              <a:rPr/>
              <a:t>you</a:t>
            </a:r>
            <a:r>
              <a:rPr/>
              <a:t> </a:t>
            </a:r>
            <a:r>
              <a:rPr/>
              <a:t>might</a:t>
            </a:r>
            <a:r>
              <a:rPr/>
              <a:t> </a:t>
            </a:r>
            <a:r>
              <a:rPr/>
              <a:t>be</a:t>
            </a:r>
            <a:r>
              <a:rPr/>
              <a:t> </a:t>
            </a:r>
            <a:r>
              <a:rPr/>
              <a:t>able</a:t>
            </a:r>
            <a:r>
              <a:rPr/>
              <a:t> </a:t>
            </a:r>
            <a:r>
              <a:rPr/>
              <a:t>to</a:t>
            </a:r>
            <a:r>
              <a:rPr/>
              <a:t> </a:t>
            </a:r>
            <a:r>
              <a:rPr/>
              <a:t>help</a:t>
            </a:r>
            <a:r>
              <a:rPr/>
              <a:t> </a:t>
            </a:r>
            <a:r>
              <a:rPr/>
              <a:t>with.</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never</a:t>
            </a:r>
            <a:r>
              <a:rPr/>
              <a:t> </a:t>
            </a:r>
            <a:r>
              <a:rPr/>
              <a:t>think</a:t>
            </a:r>
            <a:r>
              <a:rPr/>
              <a:t> </a:t>
            </a:r>
            <a:r>
              <a:rPr/>
              <a:t>of</a:t>
            </a:r>
            <a:r>
              <a:rPr/>
              <a:t> </a:t>
            </a:r>
            <a:r>
              <a:rPr/>
              <a:t>other</a:t>
            </a:r>
            <a:r>
              <a:rPr/>
              <a:t> </a:t>
            </a:r>
            <a:r>
              <a:rPr/>
              <a:t>statisticians</a:t>
            </a:r>
            <a:r>
              <a:rPr/>
              <a:t> </a:t>
            </a:r>
            <a:r>
              <a:rPr/>
              <a:t>as</a:t>
            </a:r>
            <a:r>
              <a:rPr/>
              <a:t> </a:t>
            </a:r>
            <a:r>
              <a:rPr/>
              <a:t>competing</a:t>
            </a:r>
            <a:r>
              <a:rPr/>
              <a:t> </a:t>
            </a:r>
            <a:r>
              <a:rPr/>
              <a:t>for</a:t>
            </a:r>
            <a:r>
              <a:rPr/>
              <a:t> </a:t>
            </a:r>
            <a:r>
              <a:rPr/>
              <a:t>your</a:t>
            </a:r>
            <a:r>
              <a:rPr/>
              <a:t> </a:t>
            </a:r>
            <a:r>
              <a:rPr/>
              <a:t>business.</a:t>
            </a:r>
            <a:r>
              <a:rPr/>
              <a:t> </a:t>
            </a:r>
            <a:r>
              <a:rPr/>
              <a:t>For</a:t>
            </a:r>
            <a:r>
              <a:rPr/>
              <a:t> </a:t>
            </a:r>
            <a:r>
              <a:rPr/>
              <a:t>me,</a:t>
            </a:r>
            <a:r>
              <a:rPr/>
              <a:t> </a:t>
            </a:r>
            <a:r>
              <a:rPr/>
              <a:t>they</a:t>
            </a:r>
            <a:r>
              <a:rPr/>
              <a:t> </a:t>
            </a:r>
            <a:r>
              <a:rPr/>
              <a:t>have</a:t>
            </a:r>
            <a:r>
              <a:rPr/>
              <a:t> </a:t>
            </a:r>
            <a:r>
              <a:rPr/>
              <a:t>been</a:t>
            </a:r>
            <a:r>
              <a:rPr/>
              <a:t> </a:t>
            </a:r>
            <a:r>
              <a:rPr/>
              <a:t>a</a:t>
            </a:r>
            <a:r>
              <a:rPr/>
              <a:t> </a:t>
            </a:r>
            <a:r>
              <a:rPr/>
              <a:t>regular</a:t>
            </a:r>
            <a:r>
              <a:rPr/>
              <a:t> </a:t>
            </a:r>
            <a:r>
              <a:rPr/>
              <a:t>source</a:t>
            </a:r>
            <a:r>
              <a:rPr/>
              <a:t> </a:t>
            </a:r>
            <a:r>
              <a:rPr/>
              <a:t>of</a:t>
            </a:r>
            <a:r>
              <a:rPr/>
              <a:t> </a:t>
            </a:r>
            <a:r>
              <a:rPr/>
              <a:t>referrals.</a:t>
            </a:r>
            <a:r>
              <a:rPr/>
              <a:t> </a:t>
            </a:r>
            <a:r>
              <a:rPr/>
              <a:t>They</a:t>
            </a:r>
            <a:r>
              <a:rPr/>
              <a:t> </a:t>
            </a:r>
            <a:r>
              <a:rPr/>
              <a:t>might</a:t>
            </a:r>
            <a:r>
              <a:rPr/>
              <a:t> </a:t>
            </a:r>
            <a:r>
              <a:rPr/>
              <a:t>not</a:t>
            </a:r>
            <a:r>
              <a:rPr/>
              <a:t> </a:t>
            </a:r>
            <a:r>
              <a:rPr/>
              <a:t>be</a:t>
            </a:r>
            <a:r>
              <a:rPr/>
              <a:t> </a:t>
            </a:r>
            <a:r>
              <a:rPr/>
              <a:t>able</a:t>
            </a:r>
            <a:r>
              <a:rPr/>
              <a:t> </a:t>
            </a:r>
            <a:r>
              <a:rPr/>
              <a:t>to</a:t>
            </a:r>
            <a:r>
              <a:rPr/>
              <a:t> </a:t>
            </a:r>
            <a:r>
              <a:rPr/>
              <a:t>consult</a:t>
            </a:r>
            <a:r>
              <a:rPr/>
              <a:t> </a:t>
            </a:r>
            <a:r>
              <a:rPr/>
              <a:t>themselves</a:t>
            </a:r>
            <a:r>
              <a:rPr/>
              <a:t> </a:t>
            </a:r>
            <a:r>
              <a:rPr/>
              <a:t>because</a:t>
            </a:r>
            <a:r>
              <a:rPr/>
              <a:t> </a:t>
            </a:r>
            <a:r>
              <a:rPr/>
              <a:t>of</a:t>
            </a:r>
            <a:r>
              <a:rPr/>
              <a:t> </a:t>
            </a:r>
            <a:r>
              <a:rPr/>
              <a:t>job</a:t>
            </a:r>
            <a:r>
              <a:rPr/>
              <a:t> </a:t>
            </a:r>
            <a:r>
              <a:rPr/>
              <a:t>restrictions,</a:t>
            </a:r>
            <a:r>
              <a:rPr/>
              <a:t> </a:t>
            </a:r>
            <a:r>
              <a:rPr/>
              <a:t>but</a:t>
            </a:r>
            <a:r>
              <a:rPr/>
              <a:t> </a:t>
            </a:r>
            <a:r>
              <a:rPr/>
              <a:t>they</a:t>
            </a:r>
            <a:r>
              <a:rPr/>
              <a:t> </a:t>
            </a:r>
            <a:r>
              <a:rPr/>
              <a:t>still</a:t>
            </a:r>
            <a:r>
              <a:rPr/>
              <a:t> </a:t>
            </a:r>
            <a:r>
              <a:rPr/>
              <a:t>want</a:t>
            </a:r>
            <a:r>
              <a:rPr/>
              <a:t> </a:t>
            </a:r>
            <a:r>
              <a:rPr/>
              <a:t>to</a:t>
            </a:r>
            <a:r>
              <a:rPr/>
              <a:t> </a:t>
            </a:r>
            <a:r>
              <a:rPr/>
              <a:t>help</a:t>
            </a:r>
            <a:r>
              <a:rPr/>
              <a:t> </a:t>
            </a:r>
            <a:r>
              <a:rPr/>
              <a:t>them</a:t>
            </a:r>
            <a:r>
              <a:rPr/>
              <a:t> </a:t>
            </a:r>
            <a:r>
              <a:rPr/>
              <a:t>out</a:t>
            </a:r>
            <a:r>
              <a:rPr/>
              <a:t> </a:t>
            </a:r>
            <a:r>
              <a:rPr/>
              <a:t>(and</a:t>
            </a:r>
            <a:r>
              <a:rPr/>
              <a:t> </a:t>
            </a:r>
            <a:r>
              <a:rPr/>
              <a:t>you</a:t>
            </a:r>
            <a:r>
              <a:rPr/>
              <a:t> </a:t>
            </a:r>
            <a:r>
              <a:rPr/>
              <a:t>at</a:t>
            </a:r>
            <a:r>
              <a:rPr/>
              <a:t> </a:t>
            </a:r>
            <a:r>
              <a:rPr/>
              <a:t>the</a:t>
            </a:r>
            <a:r>
              <a:rPr/>
              <a:t> </a:t>
            </a:r>
            <a:r>
              <a:rPr/>
              <a:t>same</a:t>
            </a:r>
            <a:r>
              <a:rPr/>
              <a:t> </a:t>
            </a:r>
            <a:r>
              <a:rPr/>
              <a:t>time).</a:t>
            </a:r>
          </a:p>
          <a:p>
            <a:pPr lvl="0" marL="0" indent="0">
              <a:buNone/>
            </a:pPr>
          </a:p>
          <a:p>
            <a:pPr lvl="0" marL="0" indent="0">
              <a:buNone/>
            </a:pPr>
            <a:r>
              <a:rPr/>
              <a:t>Even</a:t>
            </a:r>
            <a:r>
              <a:rPr/>
              <a:t> </a:t>
            </a:r>
            <a:r>
              <a:rPr/>
              <a:t>if</a:t>
            </a:r>
            <a:r>
              <a:rPr/>
              <a:t> </a:t>
            </a:r>
            <a:r>
              <a:rPr/>
              <a:t>they</a:t>
            </a:r>
            <a:r>
              <a:rPr/>
              <a:t> </a:t>
            </a:r>
            <a:r>
              <a:rPr/>
              <a:t>are</a:t>
            </a:r>
            <a:r>
              <a:rPr/>
              <a:t> </a:t>
            </a:r>
            <a:r>
              <a:rPr/>
              <a:t>in</a:t>
            </a:r>
            <a:r>
              <a:rPr/>
              <a:t> </a:t>
            </a:r>
            <a:r>
              <a:rPr/>
              <a:t>the</a:t>
            </a:r>
            <a:r>
              <a:rPr/>
              <a:t> </a:t>
            </a:r>
            <a:r>
              <a:rPr/>
              <a:t>business</a:t>
            </a:r>
            <a:r>
              <a:rPr/>
              <a:t> </a:t>
            </a:r>
            <a:r>
              <a:rPr/>
              <a:t>themselves,</a:t>
            </a:r>
            <a:r>
              <a:rPr/>
              <a:t> </a:t>
            </a:r>
            <a:r>
              <a:rPr/>
              <a:t>they</a:t>
            </a:r>
            <a:r>
              <a:rPr/>
              <a:t> </a:t>
            </a:r>
            <a:r>
              <a:rPr/>
              <a:t>may</a:t>
            </a:r>
            <a:r>
              <a:rPr/>
              <a:t> </a:t>
            </a:r>
            <a:r>
              <a:rPr/>
              <a:t>not</a:t>
            </a:r>
            <a:r>
              <a:rPr/>
              <a:t> </a:t>
            </a:r>
            <a:r>
              <a:rPr/>
              <a:t>feel</a:t>
            </a:r>
            <a:r>
              <a:rPr/>
              <a:t> </a:t>
            </a:r>
            <a:r>
              <a:rPr/>
              <a:t>qualified</a:t>
            </a:r>
            <a:r>
              <a:rPr/>
              <a:t> </a:t>
            </a:r>
            <a:r>
              <a:rPr/>
              <a:t>to</a:t>
            </a:r>
            <a:r>
              <a:rPr/>
              <a:t> </a:t>
            </a:r>
            <a:r>
              <a:rPr/>
              <a:t>handle</a:t>
            </a:r>
            <a:r>
              <a:rPr/>
              <a:t> </a:t>
            </a:r>
            <a:r>
              <a:rPr/>
              <a:t>a</a:t>
            </a:r>
            <a:r>
              <a:rPr/>
              <a:t> </a:t>
            </a:r>
            <a:r>
              <a:rPr/>
              <a:t>particular</a:t>
            </a:r>
            <a:r>
              <a:rPr/>
              <a:t> </a:t>
            </a:r>
            <a:r>
              <a:rPr/>
              <a:t>problem.</a:t>
            </a:r>
          </a:p>
          <a:p>
            <a:pPr lvl="0" marL="0" indent="0">
              <a:buNone/>
            </a:pPr>
          </a:p>
          <a:p>
            <a:pPr lvl="0" marL="0" indent="0">
              <a:buNone/>
            </a:pPr>
            <a:r>
              <a:rPr/>
              <a:t>Or</a:t>
            </a:r>
            <a:r>
              <a:rPr/>
              <a:t> </a:t>
            </a:r>
            <a:r>
              <a:rPr/>
              <a:t>they</a:t>
            </a:r>
            <a:r>
              <a:rPr/>
              <a:t> </a:t>
            </a:r>
            <a:r>
              <a:rPr/>
              <a:t>might</a:t>
            </a:r>
            <a:r>
              <a:rPr/>
              <a:t> </a:t>
            </a:r>
            <a:r>
              <a:rPr/>
              <a:t>not</a:t>
            </a:r>
            <a:r>
              <a:rPr/>
              <a:t> </a:t>
            </a:r>
            <a:r>
              <a:rPr/>
              <a:t>like</a:t>
            </a:r>
            <a:r>
              <a:rPr/>
              <a:t> </a:t>
            </a:r>
            <a:r>
              <a:rPr/>
              <a:t>a</a:t>
            </a:r>
            <a:r>
              <a:rPr/>
              <a:t> </a:t>
            </a:r>
            <a:r>
              <a:rPr/>
              <a:t>particular</a:t>
            </a:r>
            <a:r>
              <a:rPr/>
              <a:t> </a:t>
            </a:r>
            <a:r>
              <a:rPr/>
              <a:t>type</a:t>
            </a:r>
            <a:r>
              <a:rPr/>
              <a:t> </a:t>
            </a:r>
            <a:r>
              <a:rPr/>
              <a:t>of</a:t>
            </a:r>
            <a:r>
              <a:rPr/>
              <a:t> </a:t>
            </a:r>
            <a:r>
              <a:rPr/>
              <a:t>client.</a:t>
            </a:r>
            <a:r>
              <a:rPr/>
              <a:t> </a:t>
            </a:r>
            <a:r>
              <a:rPr/>
              <a:t>I</a:t>
            </a:r>
            <a:r>
              <a:rPr/>
              <a:t> </a:t>
            </a:r>
            <a:r>
              <a:rPr/>
              <a:t>get</a:t>
            </a:r>
            <a:r>
              <a:rPr/>
              <a:t> </a:t>
            </a:r>
            <a:r>
              <a:rPr/>
              <a:t>a</a:t>
            </a:r>
            <a:r>
              <a:rPr/>
              <a:t> </a:t>
            </a:r>
            <a:r>
              <a:rPr/>
              <a:t>lot</a:t>
            </a:r>
            <a:r>
              <a:rPr/>
              <a:t> </a:t>
            </a:r>
            <a:r>
              <a:rPr/>
              <a:t>of</a:t>
            </a:r>
            <a:r>
              <a:rPr/>
              <a:t> </a:t>
            </a:r>
            <a:r>
              <a:rPr/>
              <a:t>referrals</a:t>
            </a:r>
            <a:r>
              <a:rPr/>
              <a:t> </a:t>
            </a:r>
            <a:r>
              <a:rPr/>
              <a:t>for</a:t>
            </a:r>
            <a:r>
              <a:rPr/>
              <a:t> </a:t>
            </a:r>
            <a:r>
              <a:rPr/>
              <a:t>PhD</a:t>
            </a:r>
            <a:r>
              <a:rPr/>
              <a:t> </a:t>
            </a:r>
            <a:r>
              <a:rPr/>
              <a:t>candidates</a:t>
            </a:r>
            <a:r>
              <a:rPr/>
              <a:t> </a:t>
            </a:r>
            <a:r>
              <a:rPr/>
              <a:t>who</a:t>
            </a:r>
            <a:r>
              <a:rPr/>
              <a:t> </a:t>
            </a:r>
            <a:r>
              <a:rPr/>
              <a:t>need</a:t>
            </a:r>
            <a:r>
              <a:rPr/>
              <a:t> </a:t>
            </a:r>
            <a:r>
              <a:rPr/>
              <a:t>a</a:t>
            </a:r>
            <a:r>
              <a:rPr/>
              <a:t> </a:t>
            </a:r>
            <a:r>
              <a:rPr/>
              <a:t>bit</a:t>
            </a:r>
            <a:r>
              <a:rPr/>
              <a:t> </a:t>
            </a:r>
            <a:r>
              <a:rPr/>
              <a:t>of</a:t>
            </a:r>
            <a:r>
              <a:rPr/>
              <a:t> </a:t>
            </a:r>
            <a:r>
              <a:rPr/>
              <a:t>help</a:t>
            </a:r>
            <a:r>
              <a:rPr/>
              <a:t> </a:t>
            </a:r>
            <a:r>
              <a:rPr/>
              <a:t>for</a:t>
            </a:r>
            <a:r>
              <a:rPr/>
              <a:t> </a:t>
            </a:r>
            <a:r>
              <a:rPr/>
              <a:t>their</a:t>
            </a:r>
            <a:r>
              <a:rPr/>
              <a:t> </a:t>
            </a:r>
            <a:r>
              <a:rPr/>
              <a:t>dissertation.</a:t>
            </a:r>
            <a:r>
              <a:rPr/>
              <a:t> </a:t>
            </a:r>
            <a:r>
              <a:rPr/>
              <a:t>Their</a:t>
            </a:r>
            <a:r>
              <a:rPr/>
              <a:t> </a:t>
            </a:r>
            <a:r>
              <a:rPr/>
              <a:t>committee</a:t>
            </a:r>
            <a:r>
              <a:rPr/>
              <a:t> </a:t>
            </a:r>
            <a:r>
              <a:rPr/>
              <a:t>needs</a:t>
            </a:r>
            <a:r>
              <a:rPr/>
              <a:t> </a:t>
            </a:r>
            <a:r>
              <a:rPr/>
              <a:t>to</a:t>
            </a:r>
            <a:r>
              <a:rPr/>
              <a:t> </a:t>
            </a:r>
            <a:r>
              <a:rPr/>
              <a:t>okay</a:t>
            </a:r>
            <a:r>
              <a:rPr/>
              <a:t> </a:t>
            </a:r>
            <a:r>
              <a:rPr/>
              <a:t>my</a:t>
            </a:r>
            <a:r>
              <a:rPr/>
              <a:t> </a:t>
            </a:r>
            <a:r>
              <a:rPr/>
              <a:t>involvement,</a:t>
            </a:r>
            <a:r>
              <a:rPr/>
              <a:t> </a:t>
            </a:r>
            <a:r>
              <a:rPr/>
              <a:t>but</a:t>
            </a:r>
            <a:r>
              <a:rPr/>
              <a:t> </a:t>
            </a:r>
            <a:r>
              <a:rPr/>
              <a:t>usually</a:t>
            </a:r>
            <a:r>
              <a:rPr/>
              <a:t> </a:t>
            </a:r>
            <a:r>
              <a:rPr/>
              <a:t>both</a:t>
            </a:r>
            <a:r>
              <a:rPr/>
              <a:t> </a:t>
            </a:r>
            <a:r>
              <a:rPr/>
              <a:t>they</a:t>
            </a:r>
            <a:r>
              <a:rPr/>
              <a:t> </a:t>
            </a:r>
            <a:r>
              <a:rPr/>
              <a:t>and</a:t>
            </a:r>
            <a:r>
              <a:rPr/>
              <a:t> </a:t>
            </a:r>
            <a:r>
              <a:rPr/>
              <a:t>the</a:t>
            </a:r>
            <a:r>
              <a:rPr/>
              <a:t> </a:t>
            </a:r>
            <a:r>
              <a:rPr/>
              <a:t>candidate</a:t>
            </a:r>
            <a:r>
              <a:rPr/>
              <a:t> </a:t>
            </a:r>
            <a:r>
              <a:rPr/>
              <a:t>are</a:t>
            </a:r>
            <a:r>
              <a:rPr/>
              <a:t> </a:t>
            </a:r>
            <a:r>
              <a:rPr/>
              <a:t>happy</a:t>
            </a:r>
            <a:r>
              <a:rPr/>
              <a:t> </a:t>
            </a:r>
            <a:r>
              <a:rPr/>
              <a:t>to</a:t>
            </a:r>
            <a:r>
              <a:rPr/>
              <a:t> </a:t>
            </a:r>
            <a:r>
              <a:rPr/>
              <a:t>get</a:t>
            </a:r>
            <a:r>
              <a:rPr/>
              <a:t> </a:t>
            </a:r>
            <a:r>
              <a:rPr/>
              <a:t>some</a:t>
            </a:r>
            <a:r>
              <a:rPr/>
              <a:t> </a:t>
            </a:r>
            <a:r>
              <a:rPr/>
              <a:t>help.</a:t>
            </a:r>
            <a:r>
              <a:rPr/>
              <a:t> </a:t>
            </a:r>
            <a:r>
              <a:rPr/>
              <a:t>Ph.D. candidates</a:t>
            </a:r>
            <a:r>
              <a:rPr/>
              <a:t> </a:t>
            </a:r>
            <a:r>
              <a:rPr/>
              <a:t>are</a:t>
            </a:r>
            <a:r>
              <a:rPr/>
              <a:t> </a:t>
            </a:r>
            <a:r>
              <a:rPr/>
              <a:t>a</a:t>
            </a:r>
            <a:r>
              <a:rPr/>
              <a:t> </a:t>
            </a:r>
            <a:r>
              <a:rPr/>
              <a:t>poor</a:t>
            </a:r>
            <a:r>
              <a:rPr/>
              <a:t> </a:t>
            </a:r>
            <a:r>
              <a:rPr/>
              <a:t>revenue</a:t>
            </a:r>
            <a:r>
              <a:rPr/>
              <a:t> </a:t>
            </a:r>
            <a:r>
              <a:rPr/>
              <a:t>source</a:t>
            </a:r>
            <a:r>
              <a:rPr/>
              <a:t> </a:t>
            </a:r>
            <a:r>
              <a:rPr/>
              <a:t>(they</a:t>
            </a:r>
            <a:r>
              <a:rPr/>
              <a:t> </a:t>
            </a:r>
            <a:r>
              <a:rPr/>
              <a:t>have</a:t>
            </a:r>
            <a:r>
              <a:rPr/>
              <a:t> </a:t>
            </a:r>
            <a:r>
              <a:rPr/>
              <a:t>short-term</a:t>
            </a:r>
            <a:r>
              <a:rPr/>
              <a:t> </a:t>
            </a:r>
            <a:r>
              <a:rPr/>
              <a:t>needs</a:t>
            </a:r>
            <a:r>
              <a:rPr/>
              <a:t> </a:t>
            </a:r>
            <a:r>
              <a:rPr/>
              <a:t>and</a:t>
            </a:r>
            <a:r>
              <a:rPr/>
              <a:t> </a:t>
            </a:r>
            <a:r>
              <a:rPr/>
              <a:t>are</a:t>
            </a:r>
            <a:r>
              <a:rPr/>
              <a:t> </a:t>
            </a:r>
            <a:r>
              <a:rPr/>
              <a:t>unlikely</a:t>
            </a:r>
            <a:r>
              <a:rPr/>
              <a:t> </a:t>
            </a:r>
            <a:r>
              <a:rPr/>
              <a:t>to</a:t>
            </a:r>
            <a:r>
              <a:rPr/>
              <a:t> </a:t>
            </a:r>
            <a:r>
              <a:rPr/>
              <a:t>provide</a:t>
            </a:r>
            <a:r>
              <a:rPr/>
              <a:t> </a:t>
            </a:r>
            <a:r>
              <a:rPr/>
              <a:t>repeat</a:t>
            </a:r>
            <a:r>
              <a:rPr/>
              <a:t> </a:t>
            </a:r>
            <a:r>
              <a:rPr/>
              <a:t>business).</a:t>
            </a:r>
            <a:r>
              <a:rPr/>
              <a:t> </a:t>
            </a:r>
            <a:r>
              <a:rPr/>
              <a:t>But</a:t>
            </a:r>
            <a:r>
              <a:rPr/>
              <a:t> </a:t>
            </a:r>
            <a:r>
              <a:rPr/>
              <a:t>I</a:t>
            </a:r>
            <a:r>
              <a:rPr/>
              <a:t> </a:t>
            </a:r>
            <a:r>
              <a:rPr/>
              <a:t>still</a:t>
            </a:r>
            <a:r>
              <a:rPr/>
              <a:t> </a:t>
            </a:r>
            <a:r>
              <a:rPr/>
              <a:t>like</a:t>
            </a:r>
            <a:r>
              <a:rPr/>
              <a:t> </a:t>
            </a:r>
            <a:r>
              <a:rPr/>
              <a:t>working</a:t>
            </a:r>
            <a:r>
              <a:rPr/>
              <a:t> </a:t>
            </a:r>
            <a:r>
              <a:rPr/>
              <a:t>with</a:t>
            </a:r>
            <a:r>
              <a:rPr/>
              <a:t> </a:t>
            </a:r>
            <a:r>
              <a:rPr/>
              <a:t>them,</a:t>
            </a:r>
            <a:r>
              <a:rPr/>
              <a:t> </a:t>
            </a:r>
            <a:r>
              <a:rPr/>
              <a:t>and</a:t>
            </a:r>
            <a:r>
              <a:rPr/>
              <a:t> </a:t>
            </a:r>
            <a:r>
              <a:rPr/>
              <a:t>appreciate</a:t>
            </a:r>
            <a:r>
              <a:rPr/>
              <a:t> </a:t>
            </a:r>
            <a:r>
              <a:rPr/>
              <a:t>anyone</a:t>
            </a:r>
            <a:r>
              <a:rPr/>
              <a:t> </a:t>
            </a:r>
            <a:r>
              <a:rPr/>
              <a:t>who</a:t>
            </a:r>
            <a:r>
              <a:rPr/>
              <a:t> </a:t>
            </a:r>
            <a:r>
              <a:rPr/>
              <a:t>can</a:t>
            </a:r>
            <a:r>
              <a:rPr/>
              <a:t> </a:t>
            </a:r>
            <a:r>
              <a:rPr/>
              <a:t>send</a:t>
            </a:r>
            <a:r>
              <a:rPr/>
              <a:t> </a:t>
            </a:r>
            <a:r>
              <a:rPr/>
              <a:t>these</a:t>
            </a:r>
            <a:r>
              <a:rPr/>
              <a:t> </a:t>
            </a:r>
            <a:r>
              <a:rPr/>
              <a:t>types</a:t>
            </a:r>
            <a:r>
              <a:rPr/>
              <a:t> </a:t>
            </a:r>
            <a:r>
              <a:rPr/>
              <a:t>of</a:t>
            </a:r>
            <a:r>
              <a:rPr/>
              <a:t> </a:t>
            </a:r>
            <a:r>
              <a:rPr/>
              <a:t>clients</a:t>
            </a:r>
            <a:r>
              <a:rPr/>
              <a:t> </a:t>
            </a:r>
            <a:r>
              <a:rPr/>
              <a:t>my</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2.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3.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github.com/pmean/finding-customers"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4.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mean/finding-customers" TargetMode="External" /><Relationship Id="rId3" Type="http://schemas.openxmlformats.org/officeDocument/2006/relationships/hyperlink" Target="http://www.pmean.com/contact.html"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Finding</a:t>
            </a:r>
            <a:r>
              <a:rPr/>
              <a:t> </a:t>
            </a:r>
            <a:r>
              <a:rPr/>
              <a:t>customers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with</a:t>
            </a:r>
            <a:r>
              <a:rPr/>
              <a:t> </a:t>
            </a:r>
            <a:r>
              <a:rPr/>
              <a:t>your</a:t>
            </a:r>
            <a:r>
              <a:rPr/>
              <a:t> </a:t>
            </a:r>
            <a:r>
              <a:rPr/>
              <a:t>fellow</a:t>
            </a:r>
            <a:r>
              <a:rPr/>
              <a:t> </a:t>
            </a:r>
            <a:r>
              <a:rPr/>
              <a:t>statisticians</a:t>
            </a:r>
          </a:p>
        </p:txBody>
      </p:sp>
      <p:sp>
        <p:nvSpPr>
          <p:cNvPr id="3" name="Content Placeholder 2"/>
          <p:cNvSpPr>
            <a:spLocks noGrp="1"/>
          </p:cNvSpPr>
          <p:nvPr>
            <p:ph idx="1"/>
          </p:nvPr>
        </p:nvSpPr>
        <p:spPr/>
        <p:txBody>
          <a:bodyPr/>
          <a:lstStyle/>
          <a:p>
            <a:pPr lvl="0" marL="0" indent="0">
              <a:buNone/>
            </a:pPr>
            <a:r>
              <a:rPr/>
              <a:t>Your fellow statisticians might send you business because</a:t>
            </a:r>
          </a:p>
          <a:p>
            <a:pPr lvl="1"/>
            <a:r>
              <a:rPr/>
              <a:t>they can’t consult,</a:t>
            </a:r>
          </a:p>
          <a:p>
            <a:pPr lvl="1"/>
            <a:r>
              <a:rPr/>
              <a:t>they don’t want to consult,</a:t>
            </a:r>
          </a:p>
          <a:p>
            <a:pPr lvl="1"/>
            <a:r>
              <a:rPr/>
              <a:t>they want to consult, but not for this client.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Promoting</a:t>
            </a:r>
            <a:r>
              <a:rPr/>
              <a:t> </a:t>
            </a:r>
            <a:r>
              <a:rPr/>
              <a:t>yourself</a:t>
            </a:r>
            <a:r>
              <a:rPr/>
              <a:t> </a:t>
            </a:r>
            <a:r>
              <a:rPr/>
              <a:t>without</a:t>
            </a:r>
          </a:p>
        </p:txBody>
      </p:sp>
      <p:pic>
        <p:nvPicPr>
          <p:cNvPr descr="images/spam_can.png" id="0" name="Picture 1"/>
          <p:cNvPicPr>
            <a:picLocks noGrp="1" noChangeAspect="1"/>
          </p:cNvPicPr>
          <p:nvPr/>
        </p:nvPicPr>
        <p:blipFill>
          <a:blip r:embed="rId3"/>
          <a:stretch>
            <a:fillRect/>
          </a:stretch>
        </p:blipFill>
        <p:spPr bwMode="auto">
          <a:xfrm>
            <a:off x="2184400" y="1600200"/>
            <a:ext cx="4762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Promoting</a:t>
            </a:r>
            <a:r>
              <a:rPr/>
              <a:t> </a:t>
            </a:r>
            <a:r>
              <a:rPr/>
              <a:t>yourself</a:t>
            </a:r>
          </a:p>
        </p:txBody>
      </p:sp>
      <p:sp>
        <p:nvSpPr>
          <p:cNvPr id="3" name="Content Placeholder 2"/>
          <p:cNvSpPr>
            <a:spLocks noGrp="1"/>
          </p:cNvSpPr>
          <p:nvPr>
            <p:ph idx="1"/>
          </p:nvPr>
        </p:nvSpPr>
        <p:spPr/>
        <p:txBody>
          <a:bodyPr/>
          <a:lstStyle/>
          <a:p>
            <a:pPr lvl="0" marL="0" indent="0">
              <a:buNone/>
            </a:pPr>
            <a:r>
              <a:rPr/>
              <a:t>To avoid the perception of spam, keep the following in mind:</a:t>
            </a:r>
          </a:p>
          <a:p>
            <a:pPr lvl="1"/>
            <a:r>
              <a:rPr/>
              <a:t>Timing (when and how often).</a:t>
            </a:r>
          </a:p>
          <a:p>
            <a:pPr lvl="1"/>
            <a:r>
              <a:rPr/>
              <a:t>Relevancy (is there something of value to them?).</a:t>
            </a:r>
          </a:p>
          <a:p>
            <a:pPr lvl="1"/>
            <a:r>
              <a:rPr/>
              <a:t>Restraint (keep it short and sweet).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Timing</a:t>
            </a:r>
          </a:p>
        </p:txBody>
      </p:sp>
      <p:sp>
        <p:nvSpPr>
          <p:cNvPr id="3" name="Content Placeholder 2"/>
          <p:cNvSpPr>
            <a:spLocks noGrp="1"/>
          </p:cNvSpPr>
          <p:nvPr>
            <p:ph idx="1"/>
          </p:nvPr>
        </p:nvSpPr>
        <p:spPr/>
        <p:txBody>
          <a:bodyPr/>
          <a:lstStyle/>
          <a:p>
            <a:pPr lvl="1"/>
            <a:r>
              <a:rPr/>
              <a:t>Best at times of transition</a:t>
            </a:r>
          </a:p>
          <a:p>
            <a:pPr lvl="2"/>
            <a:r>
              <a:rPr/>
              <a:t>Graduating</a:t>
            </a:r>
          </a:p>
          <a:p>
            <a:pPr lvl="2"/>
            <a:r>
              <a:rPr/>
              <a:t>Leaving a job</a:t>
            </a:r>
          </a:p>
          <a:p>
            <a:pPr lvl="2"/>
            <a:r>
              <a:rPr/>
              <a:t>Completing a big consulting project.</a:t>
            </a:r>
          </a:p>
          <a:p>
            <a:pPr lvl="1"/>
            <a:r>
              <a:rPr/>
              <a:t>Keep in touch, but not too often.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Relevancy</a:t>
            </a:r>
          </a:p>
        </p:txBody>
      </p:sp>
      <p:sp>
        <p:nvSpPr>
          <p:cNvPr id="3" name="Content Placeholder 2"/>
          <p:cNvSpPr>
            <a:spLocks noGrp="1"/>
          </p:cNvSpPr>
          <p:nvPr>
            <p:ph idx="1"/>
          </p:nvPr>
        </p:nvSpPr>
        <p:spPr/>
        <p:txBody>
          <a:bodyPr/>
          <a:lstStyle/>
          <a:p>
            <a:pPr lvl="1"/>
            <a:r>
              <a:rPr/>
              <a:t>Give your clients what THEY want, not what YOU want.</a:t>
            </a:r>
          </a:p>
          <a:p>
            <a:pPr lvl="1"/>
            <a:r>
              <a:rPr/>
              <a:t>Your goal is to be “unforgettable”.</a:t>
            </a:r>
          </a:p>
          <a:p>
            <a:pPr lvl="1"/>
            <a:r>
              <a:rPr/>
              <a:t>Rule of one in ten for self promotion.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Restraint</a:t>
            </a:r>
          </a:p>
        </p:txBody>
      </p:sp>
      <p:sp>
        <p:nvSpPr>
          <p:cNvPr id="3" name="Content Placeholder 2"/>
          <p:cNvSpPr>
            <a:spLocks noGrp="1"/>
          </p:cNvSpPr>
          <p:nvPr>
            <p:ph idx="1"/>
          </p:nvPr>
        </p:nvSpPr>
        <p:spPr/>
        <p:txBody>
          <a:bodyPr/>
          <a:lstStyle/>
          <a:p>
            <a:pPr lvl="1"/>
            <a:r>
              <a:rPr/>
              <a:t>As short as you can get.</a:t>
            </a:r>
          </a:p>
          <a:p>
            <a:pPr lvl="1"/>
            <a:r>
              <a:rPr/>
              <a:t>Wait for a prompt before divulging lots of details.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Introductions</a:t>
            </a:r>
            <a:r>
              <a:rPr/>
              <a:t> </a:t>
            </a:r>
            <a:r>
              <a:rPr/>
              <a:t>or</a:t>
            </a:r>
            <a:r>
              <a:rPr/>
              <a:t> </a:t>
            </a:r>
            <a:r>
              <a:rPr/>
              <a:t>re-introductions</a:t>
            </a:r>
          </a:p>
        </p:txBody>
      </p:sp>
      <p:sp>
        <p:nvSpPr>
          <p:cNvPr id="3" name="Content Placeholder 2"/>
          <p:cNvSpPr>
            <a:spLocks noGrp="1"/>
          </p:cNvSpPr>
          <p:nvPr>
            <p:ph idx="1"/>
          </p:nvPr>
        </p:nvSpPr>
        <p:spPr/>
        <p:txBody>
          <a:bodyPr/>
          <a:lstStyle/>
          <a:p>
            <a:pPr lvl="1"/>
            <a:r>
              <a:rPr/>
              <a:t>Mention the word “consultant” and emphasize your status with words like “independent” or “self-employed”.</a:t>
            </a:r>
          </a:p>
          <a:p>
            <a:pPr lvl="1"/>
            <a:r>
              <a:rPr/>
              <a:t>Otherwise, keep it short.</a:t>
            </a:r>
          </a:p>
          <a:p>
            <a:pPr lvl="1"/>
            <a:r>
              <a:rPr/>
              <a:t>Wait for them to ask for more details.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email</a:t>
            </a:r>
            <a:r>
              <a:rPr/>
              <a:t> </a:t>
            </a:r>
            <a:r>
              <a:rPr/>
              <a:t>settings.</a:t>
            </a:r>
          </a:p>
        </p:txBody>
      </p:sp>
      <p:pic>
        <p:nvPicPr>
          <p:cNvPr descr="images/email-settings.png" id="0" name="Picture 1"/>
          <p:cNvPicPr>
            <a:picLocks noGrp="1" noChangeAspect="1"/>
          </p:cNvPicPr>
          <p:nvPr/>
        </p:nvPicPr>
        <p:blipFill>
          <a:blip r:embed="rId3"/>
          <a:stretch>
            <a:fillRect/>
          </a:stretch>
        </p:blipFill>
        <p:spPr bwMode="auto">
          <a:xfrm>
            <a:off x="558800" y="1600200"/>
            <a:ext cx="80264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Just</a:t>
            </a:r>
            <a:r>
              <a:rPr/>
              <a:t> </a:t>
            </a:r>
            <a:r>
              <a:rPr/>
              <a:t>staying</a:t>
            </a:r>
            <a:r>
              <a:rPr/>
              <a:t> </a:t>
            </a:r>
            <a:r>
              <a:rPr/>
              <a:t>in</a:t>
            </a:r>
            <a:r>
              <a:rPr/>
              <a:t> </a:t>
            </a:r>
            <a:r>
              <a:rPr/>
              <a:t>touch</a:t>
            </a:r>
            <a:r>
              <a:rPr/>
              <a:t>”</a:t>
            </a:r>
            <a:r>
              <a:rPr/>
              <a:t> </a:t>
            </a:r>
            <a:r>
              <a:rPr/>
              <a:t>emails.</a:t>
            </a:r>
          </a:p>
        </p:txBody>
      </p:sp>
      <p:sp>
        <p:nvSpPr>
          <p:cNvPr id="3" name="Content Placeholder 2"/>
          <p:cNvSpPr>
            <a:spLocks noGrp="1"/>
          </p:cNvSpPr>
          <p:nvPr>
            <p:ph idx="1"/>
          </p:nvPr>
        </p:nvSpPr>
        <p:spPr/>
        <p:txBody>
          <a:bodyPr/>
          <a:lstStyle/>
          <a:p>
            <a:pPr lvl="0" marL="0" indent="0">
              <a:buNone/>
            </a:pPr>
            <a:r>
              <a:rPr/>
              <a:t>An occasional email from you helps keep you in the forefront of the thoughts of faculty, fellow students, old co-workers, and old clients.</a:t>
            </a:r>
          </a:p>
          <a:p>
            <a:pPr lvl="1"/>
            <a:r>
              <a:rPr/>
              <a:t>Find something of value to them and share it.</a:t>
            </a:r>
          </a:p>
          <a:p>
            <a:pPr lvl="1"/>
            <a:r>
              <a:rPr/>
              <a:t>Infrequent, but regular.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Business</a:t>
            </a:r>
            <a:r>
              <a:rPr/>
              <a:t> </a:t>
            </a:r>
            <a:r>
              <a:rPr/>
              <a:t>cards</a:t>
            </a:r>
          </a:p>
        </p:txBody>
      </p:sp>
      <p:sp>
        <p:nvSpPr>
          <p:cNvPr id="3" name="Content Placeholder 2"/>
          <p:cNvSpPr>
            <a:spLocks noGrp="1"/>
          </p:cNvSpPr>
          <p:nvPr>
            <p:ph idx="1"/>
          </p:nvPr>
        </p:nvSpPr>
        <p:spPr/>
        <p:txBody>
          <a:bodyPr/>
          <a:lstStyle/>
          <a:p>
            <a:pPr lvl="1"/>
            <a:r>
              <a:rPr/>
              <a:t>Always have a business card available to hand out.</a:t>
            </a:r>
          </a:p>
          <a:p>
            <a:pPr lvl="1"/>
            <a:r>
              <a:rPr/>
              <a:t>Gratefully accept any business cards you get.</a:t>
            </a:r>
          </a:p>
          <a:p>
            <a:pPr lvl="1"/>
            <a:r>
              <a:rPr/>
              <a:t>Write a few words on the back</a:t>
            </a:r>
          </a:p>
          <a:p>
            <a:pPr lvl="1"/>
            <a:r>
              <a:rPr/>
              <a:t>Follow up at least once with a brief email.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p>
        </p:txBody>
      </p:sp>
      <p:sp>
        <p:nvSpPr>
          <p:cNvPr id="3" name="Content Placeholder 2"/>
          <p:cNvSpPr>
            <a:spLocks noGrp="1"/>
          </p:cNvSpPr>
          <p:nvPr>
            <p:ph idx="1"/>
          </p:nvPr>
        </p:nvSpPr>
        <p:spPr/>
        <p:txBody>
          <a:bodyPr/>
          <a:lstStyle/>
          <a:p>
            <a:pPr lvl="0" marL="0" indent="0">
              <a:buNone/>
            </a:pPr>
            <a:r>
              <a:rPr/>
              <a:t>If you want to set up your own consulting business, you need to get the word out to potential customers. This webinar will compare and contrast the traditional approaches (such as giving talks and volunteering) to “old school” Internet (such as websites and email newsletters) to social media (such as Facebook and Twitter).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Expanding</a:t>
            </a:r>
            <a:r>
              <a:rPr/>
              <a:t> </a:t>
            </a:r>
            <a:r>
              <a:rPr/>
              <a:t>the</a:t>
            </a:r>
            <a:r>
              <a:rPr/>
              <a:t> </a:t>
            </a:r>
            <a:r>
              <a:rPr/>
              <a:t>number</a:t>
            </a:r>
            <a:r>
              <a:rPr/>
              <a:t> </a:t>
            </a:r>
            <a:r>
              <a:rPr/>
              <a:t>of</a:t>
            </a:r>
            <a:r>
              <a:rPr/>
              <a:t> </a:t>
            </a:r>
            <a:r>
              <a:rPr/>
              <a:t>people</a:t>
            </a:r>
            <a:r>
              <a:rPr/>
              <a:t> </a:t>
            </a:r>
            <a:r>
              <a:rPr/>
              <a:t>who</a:t>
            </a:r>
            <a:r>
              <a:rPr/>
              <a:t> </a:t>
            </a:r>
            <a:r>
              <a:rPr/>
              <a:t>know</a:t>
            </a:r>
            <a:r>
              <a:rPr/>
              <a:t> </a:t>
            </a:r>
            <a:r>
              <a:rPr/>
              <a:t>you</a:t>
            </a:r>
          </a:p>
        </p:txBody>
      </p:sp>
      <p:sp>
        <p:nvSpPr>
          <p:cNvPr id="3" name="Content Placeholder 2"/>
          <p:cNvSpPr>
            <a:spLocks noGrp="1"/>
          </p:cNvSpPr>
          <p:nvPr>
            <p:ph idx="1"/>
          </p:nvPr>
        </p:nvSpPr>
        <p:spPr/>
        <p:txBody>
          <a:bodyPr/>
          <a:lstStyle/>
          <a:p>
            <a:pPr lvl="0" marL="0" indent="0">
              <a:buNone/>
            </a:pPr>
            <a:r>
              <a:rPr/>
              <a:t>If you can find a way to become famous, you will get a lot more referrals.</a:t>
            </a:r>
          </a:p>
          <a:p>
            <a:pPr lvl="1"/>
            <a:r>
              <a:rPr/>
              <a:t>Traditional approaches</a:t>
            </a:r>
          </a:p>
          <a:p>
            <a:pPr lvl="1"/>
            <a:r>
              <a:rPr/>
              <a:t>“Old school” internet</a:t>
            </a:r>
          </a:p>
          <a:p>
            <a:pPr lvl="1"/>
            <a:r>
              <a:rPr/>
              <a:t>Social Media (Web 2.0)</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Traditional</a:t>
            </a:r>
            <a:r>
              <a:rPr/>
              <a:t> </a:t>
            </a:r>
            <a:r>
              <a:rPr/>
              <a:t>approaches</a:t>
            </a:r>
          </a:p>
        </p:txBody>
      </p:sp>
      <p:sp>
        <p:nvSpPr>
          <p:cNvPr id="3" name="Content Placeholder 2"/>
          <p:cNvSpPr>
            <a:spLocks noGrp="1"/>
          </p:cNvSpPr>
          <p:nvPr>
            <p:ph idx="1"/>
          </p:nvPr>
        </p:nvSpPr>
        <p:spPr/>
        <p:txBody>
          <a:bodyPr/>
          <a:lstStyle/>
          <a:p>
            <a:pPr lvl="0" marL="0" indent="0">
              <a:buNone/>
            </a:pPr>
            <a:r>
              <a:rPr/>
              <a:t>You don’t need an Internet presence to become well known.</a:t>
            </a:r>
          </a:p>
          <a:p>
            <a:pPr lvl="1"/>
            <a:r>
              <a:rPr/>
              <a:t>Talking</a:t>
            </a:r>
          </a:p>
          <a:p>
            <a:pPr lvl="1"/>
            <a:r>
              <a:rPr/>
              <a:t>Writing</a:t>
            </a:r>
          </a:p>
          <a:p>
            <a:pPr lvl="1"/>
            <a:r>
              <a:rPr/>
              <a:t>Volunteering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Talking</a:t>
            </a:r>
          </a:p>
        </p:txBody>
      </p:sp>
      <p:sp>
        <p:nvSpPr>
          <p:cNvPr id="3" name="Content Placeholder 2"/>
          <p:cNvSpPr>
            <a:spLocks noGrp="1"/>
          </p:cNvSpPr>
          <p:nvPr>
            <p:ph idx="1"/>
          </p:nvPr>
        </p:nvSpPr>
        <p:spPr/>
        <p:txBody>
          <a:bodyPr/>
          <a:lstStyle/>
          <a:p>
            <a:pPr lvl="1"/>
            <a:r>
              <a:rPr/>
              <a:t>Statistical talks for statisticians.</a:t>
            </a:r>
          </a:p>
          <a:p>
            <a:pPr lvl="1"/>
            <a:r>
              <a:rPr/>
              <a:t>Statistical talks for non-statisticians.</a:t>
            </a:r>
          </a:p>
          <a:p>
            <a:pPr lvl="1"/>
            <a:r>
              <a:rPr/>
              <a:t>Speak up (helpful questions) at other people’s talks.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Writing</a:t>
            </a:r>
          </a:p>
        </p:txBody>
      </p:sp>
      <p:sp>
        <p:nvSpPr>
          <p:cNvPr id="3" name="Content Placeholder 2"/>
          <p:cNvSpPr>
            <a:spLocks noGrp="1"/>
          </p:cNvSpPr>
          <p:nvPr>
            <p:ph idx="1"/>
          </p:nvPr>
        </p:nvSpPr>
        <p:spPr/>
        <p:txBody>
          <a:bodyPr/>
          <a:lstStyle/>
          <a:p>
            <a:pPr lvl="1"/>
            <a:r>
              <a:rPr/>
              <a:t>Articles do not have to be peer-reviewed</a:t>
            </a:r>
          </a:p>
          <a:p>
            <a:pPr lvl="1"/>
            <a:r>
              <a:rPr/>
              <a:t>General or tutorial articles</a:t>
            </a:r>
          </a:p>
          <a:p>
            <a:pPr lvl="1"/>
            <a:r>
              <a:rPr/>
              <a:t>What do your customers read?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Volunteering</a:t>
            </a:r>
          </a:p>
        </p:txBody>
      </p:sp>
      <p:sp>
        <p:nvSpPr>
          <p:cNvPr id="3" name="Content Placeholder 2"/>
          <p:cNvSpPr>
            <a:spLocks noGrp="1"/>
          </p:cNvSpPr>
          <p:nvPr>
            <p:ph idx="1"/>
          </p:nvPr>
        </p:nvSpPr>
        <p:spPr/>
        <p:txBody>
          <a:bodyPr/>
          <a:lstStyle/>
          <a:p>
            <a:pPr lvl="1"/>
            <a:r>
              <a:rPr/>
              <a:t>Help run an organization that relates to your skills and talents.</a:t>
            </a:r>
          </a:p>
          <a:p>
            <a:pPr lvl="1"/>
            <a:r>
              <a:rPr/>
              <a:t>Easy way for introverts to interact with strangers.</a:t>
            </a:r>
          </a:p>
          <a:p>
            <a:pPr lvl="1"/>
            <a:r>
              <a:rPr/>
              <a:t>Only volunteer if you have the time to do the job well.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Old</a:t>
            </a:r>
            <a:r>
              <a:rPr/>
              <a:t> </a:t>
            </a:r>
            <a:r>
              <a:rPr/>
              <a:t>school</a:t>
            </a:r>
            <a:r>
              <a:rPr/>
              <a:t>”</a:t>
            </a:r>
            <a:r>
              <a:rPr/>
              <a:t> </a:t>
            </a:r>
            <a:r>
              <a:rPr/>
              <a:t>Internet</a:t>
            </a:r>
          </a:p>
        </p:txBody>
      </p:sp>
      <p:sp>
        <p:nvSpPr>
          <p:cNvPr id="3" name="Content Placeholder 2"/>
          <p:cNvSpPr>
            <a:spLocks noGrp="1"/>
          </p:cNvSpPr>
          <p:nvPr>
            <p:ph idx="1"/>
          </p:nvPr>
        </p:nvSpPr>
        <p:spPr/>
        <p:txBody>
          <a:bodyPr/>
          <a:lstStyle/>
          <a:p>
            <a:pPr lvl="0" marL="0" indent="0">
              <a:buNone/>
            </a:pPr>
            <a:r>
              <a:rPr/>
              <a:t>Applications of Internet technologies developed in the prior century. Largely considered obsolete, but still valuable.</a:t>
            </a:r>
          </a:p>
          <a:p>
            <a:pPr lvl="1"/>
            <a:r>
              <a:rPr/>
              <a:t>Email newsletters</a:t>
            </a:r>
          </a:p>
          <a:p>
            <a:pPr lvl="1"/>
            <a:r>
              <a:rPr/>
              <a:t>Email discussion groups</a:t>
            </a:r>
          </a:p>
          <a:p>
            <a:pPr lvl="1"/>
            <a:r>
              <a:rPr/>
              <a:t>Web sites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Web</a:t>
            </a:r>
            <a:r>
              <a:rPr/>
              <a:t> </a:t>
            </a:r>
            <a:r>
              <a:rPr/>
              <a:t>2.0,</a:t>
            </a:r>
            <a:r>
              <a:rPr/>
              <a:t> </a:t>
            </a:r>
            <a:r>
              <a:rPr/>
              <a:t>what</a:t>
            </a:r>
            <a:r>
              <a:rPr/>
              <a:t> </a:t>
            </a:r>
            <a:r>
              <a:rPr/>
              <a:t>is</a:t>
            </a:r>
            <a:r>
              <a:rPr/>
              <a:t> </a:t>
            </a:r>
            <a:r>
              <a:rPr/>
              <a:t>it?</a:t>
            </a:r>
          </a:p>
        </p:txBody>
      </p:sp>
      <p:sp>
        <p:nvSpPr>
          <p:cNvPr id="3" name="Content Placeholder 2"/>
          <p:cNvSpPr>
            <a:spLocks noGrp="1"/>
          </p:cNvSpPr>
          <p:nvPr>
            <p:ph idx="1"/>
          </p:nvPr>
        </p:nvSpPr>
        <p:spPr/>
        <p:txBody>
          <a:bodyPr/>
          <a:lstStyle/>
          <a:p>
            <a:pPr lvl="0" marL="0" indent="0">
              <a:buNone/>
            </a:pPr>
            <a:r>
              <a:rPr/>
              <a:t>The hallmark of social media/Web 2.0 is a much higher degree of interactivity.</a:t>
            </a:r>
          </a:p>
          <a:p>
            <a:pPr lvl="1"/>
            <a:r>
              <a:rPr/>
              <a:t>Facebook</a:t>
            </a:r>
          </a:p>
          <a:p>
            <a:pPr lvl="1"/>
            <a:r>
              <a:rPr/>
              <a:t>LinkedIn</a:t>
            </a:r>
          </a:p>
          <a:p>
            <a:pPr lvl="1"/>
            <a:r>
              <a:rPr/>
              <a:t>Twitter</a:t>
            </a:r>
          </a:p>
          <a:p>
            <a:pPr lvl="1"/>
            <a:r>
              <a:rPr/>
              <a:t>Many others.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Web</a:t>
            </a:r>
            <a:r>
              <a:rPr/>
              <a:t> </a:t>
            </a:r>
            <a:r>
              <a:rPr/>
              <a:t>2.0</a:t>
            </a:r>
            <a:r>
              <a:rPr/>
              <a:t> </a:t>
            </a:r>
            <a:r>
              <a:rPr/>
              <a:t>helps</a:t>
            </a:r>
          </a:p>
        </p:txBody>
      </p:sp>
      <p:sp>
        <p:nvSpPr>
          <p:cNvPr id="3" name="Content Placeholder 2"/>
          <p:cNvSpPr>
            <a:spLocks noGrp="1"/>
          </p:cNvSpPr>
          <p:nvPr>
            <p:ph idx="1"/>
          </p:nvPr>
        </p:nvSpPr>
        <p:spPr/>
        <p:txBody>
          <a:bodyPr/>
          <a:lstStyle/>
          <a:p>
            <a:pPr lvl="0" marL="0" indent="0">
              <a:buNone/>
            </a:pPr>
            <a:r>
              <a:rPr/>
              <a:t>What does Social Media or Web 2.0 help with?</a:t>
            </a:r>
          </a:p>
          <a:p>
            <a:pPr lvl="1"/>
            <a:r>
              <a:rPr/>
              <a:t>Build a sense of familiarity.</a:t>
            </a:r>
          </a:p>
          <a:p>
            <a:pPr lvl="1"/>
            <a:r>
              <a:rPr/>
              <a:t>Self promotion is a bit easier with Social Media</a:t>
            </a:r>
          </a:p>
          <a:p>
            <a:pPr lvl="1"/>
            <a:r>
              <a:rPr/>
              <a:t>Don’t try to do it all.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a:t>
            </a:r>
            <a:r>
              <a:rPr/>
              <a:t> </a:t>
            </a:r>
            <a:r>
              <a:rPr/>
              <a:t>like</a:t>
            </a:r>
            <a:r>
              <a:rPr/>
              <a:t> </a:t>
            </a:r>
            <a:r>
              <a:rPr/>
              <a:t>blogging</a:t>
            </a:r>
          </a:p>
        </p:txBody>
      </p:sp>
      <p:sp>
        <p:nvSpPr>
          <p:cNvPr id="3" name="Content Placeholder 2"/>
          <p:cNvSpPr>
            <a:spLocks noGrp="1"/>
          </p:cNvSpPr>
          <p:nvPr>
            <p:ph idx="1"/>
          </p:nvPr>
        </p:nvSpPr>
        <p:spPr/>
        <p:txBody>
          <a:bodyPr/>
          <a:lstStyle/>
          <a:p>
            <a:pPr lvl="0" marL="0" indent="0">
              <a:buNone/>
            </a:pPr>
            <a:r>
              <a:rPr/>
              <a:t>My recommendation for a primary area to promote your consulting business is a blog.</a:t>
            </a:r>
          </a:p>
          <a:p>
            <a:pPr lvl="1"/>
            <a:r>
              <a:rPr/>
              <a:t>Built in tools for tagging, searching</a:t>
            </a:r>
          </a:p>
          <a:p>
            <a:pPr lvl="1"/>
            <a:r>
              <a:rPr/>
              <a:t>Indexed by Google</a:t>
            </a:r>
          </a:p>
          <a:p>
            <a:pPr lvl="1"/>
            <a:r>
              <a:rPr/>
              <a:t>More interactive than a website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Blogs</a:t>
            </a:r>
            <a:r>
              <a:rPr/>
              <a:t> </a:t>
            </a:r>
            <a:r>
              <a:rPr/>
              <a:t>are</a:t>
            </a:r>
            <a:r>
              <a:rPr/>
              <a:t> </a:t>
            </a:r>
            <a:r>
              <a:rPr/>
              <a:t>not</a:t>
            </a:r>
            <a:r>
              <a:rPr/>
              <a:t> </a:t>
            </a:r>
            <a:r>
              <a:rPr/>
              <a:t>your</a:t>
            </a:r>
            <a:r>
              <a:rPr/>
              <a:t> </a:t>
            </a:r>
            <a:r>
              <a:rPr/>
              <a:t>only</a:t>
            </a:r>
            <a:r>
              <a:rPr/>
              <a:t> </a:t>
            </a:r>
            <a:r>
              <a:rPr/>
              <a:t>choice</a:t>
            </a:r>
          </a:p>
        </p:txBody>
      </p:sp>
      <p:sp>
        <p:nvSpPr>
          <p:cNvPr id="3" name="Content Placeholder 2"/>
          <p:cNvSpPr>
            <a:spLocks noGrp="1"/>
          </p:cNvSpPr>
          <p:nvPr>
            <p:ph idx="1"/>
          </p:nvPr>
        </p:nvSpPr>
        <p:spPr/>
        <p:txBody>
          <a:bodyPr/>
          <a:lstStyle/>
          <a:p>
            <a:pPr lvl="1"/>
            <a:r>
              <a:rPr/>
              <a:t>Look for communities with interests similar to yours</a:t>
            </a:r>
          </a:p>
          <a:p>
            <a:pPr lvl="1"/>
            <a:r>
              <a:rPr/>
              <a:t>Contribute content of value</a:t>
            </a:r>
          </a:p>
          <a:p>
            <a:pPr lvl="1"/>
            <a:r>
              <a:rPr/>
              <a:t>Don’t try to master everything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Abstract</a:t>
            </a:r>
            <a:r>
              <a:rPr/>
              <a:t> </a:t>
            </a:r>
            <a:r>
              <a:rPr/>
              <a:t>(continued)</a:t>
            </a:r>
          </a:p>
        </p:txBody>
      </p:sp>
      <p:sp>
        <p:nvSpPr>
          <p:cNvPr id="3" name="Content Placeholder 2"/>
          <p:cNvSpPr>
            <a:spLocks noGrp="1"/>
          </p:cNvSpPr>
          <p:nvPr>
            <p:ph idx="1"/>
          </p:nvPr>
        </p:nvSpPr>
        <p:spPr/>
        <p:txBody>
          <a:bodyPr/>
          <a:lstStyle/>
          <a:p>
            <a:pPr lvl="0" marL="0" indent="0">
              <a:buNone/>
            </a:pPr>
            <a:r>
              <a:rPr/>
              <a:t>The key to all three approaches is that you give away small samples of what you know for free to establish your credibility and build up a network of contacts.</a:t>
            </a:r>
          </a:p>
          <a:p>
            <a:pPr lvl="1"/>
            <a:r>
              <a:rPr/>
              <a:t>These slides are available at </a:t>
            </a:r>
            <a:r>
              <a:rPr>
                <a:hlinkClick r:id="rId3"/>
              </a:rPr>
              <a:t>http://github.com/pmean/finding-customers</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Your</a:t>
            </a:r>
            <a:r>
              <a:rPr/>
              <a:t> </a:t>
            </a:r>
            <a:r>
              <a:rPr/>
              <a:t>content</a:t>
            </a:r>
          </a:p>
        </p:txBody>
      </p:sp>
      <p:sp>
        <p:nvSpPr>
          <p:cNvPr id="3" name="Content Placeholder 2"/>
          <p:cNvSpPr>
            <a:spLocks noGrp="1"/>
          </p:cNvSpPr>
          <p:nvPr>
            <p:ph idx="1"/>
          </p:nvPr>
        </p:nvSpPr>
        <p:spPr/>
        <p:txBody>
          <a:bodyPr/>
          <a:lstStyle/>
          <a:p>
            <a:pPr lvl="0" marL="0" indent="0">
              <a:buNone/>
            </a:pPr>
            <a:r>
              <a:rPr/>
              <a:t>When you create content on the Internet, keep it</a:t>
            </a:r>
          </a:p>
          <a:p>
            <a:pPr lvl="1"/>
            <a:r>
              <a:rPr/>
              <a:t>fresh,</a:t>
            </a:r>
          </a:p>
          <a:p>
            <a:pPr lvl="1"/>
            <a:r>
              <a:rPr/>
              <a:t>focussed, and</a:t>
            </a:r>
          </a:p>
          <a:p>
            <a:pPr lvl="1"/>
            <a:r>
              <a:rPr/>
              <a:t>fun.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Fresh</a:t>
            </a:r>
          </a:p>
        </p:txBody>
      </p:sp>
      <p:sp>
        <p:nvSpPr>
          <p:cNvPr id="3" name="Content Placeholder 2"/>
          <p:cNvSpPr>
            <a:spLocks noGrp="1"/>
          </p:cNvSpPr>
          <p:nvPr>
            <p:ph idx="1"/>
          </p:nvPr>
        </p:nvSpPr>
        <p:spPr/>
        <p:txBody>
          <a:bodyPr/>
          <a:lstStyle/>
          <a:p>
            <a:pPr lvl="1"/>
            <a:r>
              <a:rPr/>
              <a:t>Regular entries.</a:t>
            </a:r>
          </a:p>
          <a:p>
            <a:pPr lvl="1"/>
            <a:r>
              <a:rPr/>
              <a:t>Short and sweet</a:t>
            </a:r>
          </a:p>
          <a:p>
            <a:pPr lvl="1"/>
            <a:r>
              <a:rPr/>
              <a:t>Highlight interesting resources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Focused</a:t>
            </a:r>
          </a:p>
        </p:txBody>
      </p:sp>
      <p:sp>
        <p:nvSpPr>
          <p:cNvPr id="3" name="Content Placeholder 2"/>
          <p:cNvSpPr>
            <a:spLocks noGrp="1"/>
          </p:cNvSpPr>
          <p:nvPr>
            <p:ph idx="1"/>
          </p:nvPr>
        </p:nvSpPr>
        <p:spPr/>
        <p:txBody>
          <a:bodyPr/>
          <a:lstStyle/>
          <a:p>
            <a:pPr lvl="1"/>
            <a:r>
              <a:rPr/>
              <a:t>Too much diversity and you’ll never reach a critical mass of content.</a:t>
            </a:r>
          </a:p>
          <a:p>
            <a:pPr lvl="1"/>
            <a:r>
              <a:rPr/>
              <a:t>Find an under-served niche.</a:t>
            </a:r>
          </a:p>
          <a:p>
            <a:pPr lvl="1"/>
            <a:r>
              <a:rPr/>
              <a:t>Pick on Web 2.0 tool for your primary work.</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a:t>
            </a:r>
          </a:p>
        </p:txBody>
      </p:sp>
      <p:sp>
        <p:nvSpPr>
          <p:cNvPr id="3" name="Content Placeholder 2"/>
          <p:cNvSpPr>
            <a:spLocks noGrp="1"/>
          </p:cNvSpPr>
          <p:nvPr>
            <p:ph idx="1"/>
          </p:nvPr>
        </p:nvSpPr>
        <p:spPr/>
        <p:txBody>
          <a:bodyPr/>
          <a:lstStyle/>
          <a:p>
            <a:pPr lvl="1"/>
            <a:r>
              <a:rPr/>
              <a:t>Having fun is the best way to avoid burnout.</a:t>
            </a:r>
          </a:p>
          <a:p>
            <a:pPr lvl="1"/>
            <a:r>
              <a:rPr/>
              <a:t>Talk directly to your readers.</a:t>
            </a:r>
          </a:p>
          <a:p>
            <a:pPr lvl="1"/>
            <a:r>
              <a:rPr/>
              <a:t>Encourage your readers to talk back.</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Fun</a:t>
            </a:r>
          </a:p>
        </p:txBody>
      </p:sp>
      <p:sp>
        <p:nvSpPr>
          <p:cNvPr id="3" name="Content Placeholder 2"/>
          <p:cNvSpPr>
            <a:spLocks noGrp="1"/>
          </p:cNvSpPr>
          <p:nvPr>
            <p:ph idx="1"/>
          </p:nvPr>
        </p:nvSpPr>
        <p:spPr/>
        <p:txBody>
          <a:bodyPr/>
          <a:lstStyle/>
          <a:p>
            <a:pPr lvl="1"/>
            <a:r>
              <a:rPr/>
              <a:t>Share (a little) about your personal life.</a:t>
            </a:r>
          </a:p>
          <a:p>
            <a:pPr lvl="1"/>
            <a:r>
              <a:rPr/>
              <a:t>No politics or religion.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Great</a:t>
            </a:r>
            <a:r>
              <a:rPr/>
              <a:t> </a:t>
            </a:r>
            <a:r>
              <a:rPr/>
              <a:t>self-promotions</a:t>
            </a:r>
          </a:p>
        </p:txBody>
      </p:sp>
      <p:sp>
        <p:nvSpPr>
          <p:cNvPr id="3" name="Content Placeholder 2"/>
          <p:cNvSpPr>
            <a:spLocks noGrp="1"/>
          </p:cNvSpPr>
          <p:nvPr>
            <p:ph idx="1"/>
          </p:nvPr>
        </p:nvSpPr>
        <p:spPr/>
        <p:txBody>
          <a:bodyPr/>
          <a:lstStyle/>
          <a:p>
            <a:pPr lvl="0" marL="0" indent="0">
              <a:buNone/>
            </a:pPr>
            <a:r>
              <a:rPr/>
              <a:t>Two examples:</a:t>
            </a:r>
          </a:p>
          <a:p>
            <a:pPr lvl="1"/>
            <a:r>
              <a:rPr/>
              <a:t>Raynauld Levesque</a:t>
            </a:r>
          </a:p>
          <a:p>
            <a:pPr lvl="2"/>
            <a:r>
              <a:rPr/>
              <a:t>SPSS macros</a:t>
            </a:r>
          </a:p>
          <a:p>
            <a:pPr lvl="1"/>
            <a:r>
              <a:rPr/>
              <a:t>Michael Chernick</a:t>
            </a:r>
          </a:p>
          <a:p>
            <a:pPr lvl="2"/>
            <a:r>
              <a:rPr/>
              <a:t>Amazon book reviews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Shira</a:t>
            </a:r>
            <a:r>
              <a:rPr/>
              <a:t> </a:t>
            </a:r>
            <a:r>
              <a:rPr/>
              <a:t>(Julie</a:t>
            </a:r>
            <a:r>
              <a:rPr/>
              <a:t> </a:t>
            </a:r>
            <a:r>
              <a:rPr/>
              <a:t>Elliot)</a:t>
            </a:r>
          </a:p>
        </p:txBody>
      </p:sp>
      <p:pic>
        <p:nvPicPr>
          <p:cNvPr descr="images/shira.png" id="0" name="Picture 1"/>
          <p:cNvPicPr>
            <a:picLocks noGrp="1" noChangeAspect="1"/>
          </p:cNvPicPr>
          <p:nvPr/>
        </p:nvPicPr>
        <p:blipFill>
          <a:blip r:embed="rId3"/>
          <a:stretch>
            <a:fillRect/>
          </a:stretch>
        </p:blipFill>
        <p:spPr bwMode="auto">
          <a:xfrm>
            <a:off x="2108200" y="1600200"/>
            <a:ext cx="49276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cautions</a:t>
            </a:r>
          </a:p>
        </p:txBody>
      </p:sp>
      <p:sp>
        <p:nvSpPr>
          <p:cNvPr id="3" name="Content Placeholder 2"/>
          <p:cNvSpPr>
            <a:spLocks noGrp="1"/>
          </p:cNvSpPr>
          <p:nvPr>
            <p:ph idx="1"/>
          </p:nvPr>
        </p:nvSpPr>
        <p:spPr/>
        <p:txBody>
          <a:bodyPr/>
          <a:lstStyle/>
          <a:p>
            <a:pPr lvl="1"/>
            <a:r>
              <a:rPr/>
              <a:t>Be aware of community standards.</a:t>
            </a:r>
          </a:p>
          <a:p>
            <a:pPr lvl="1"/>
            <a:r>
              <a:rPr/>
              <a:t>Emulate the behavior of others.</a:t>
            </a:r>
          </a:p>
          <a:p>
            <a:pPr lvl="1"/>
            <a:r>
              <a:rPr/>
              <a:t>Don’t spend too much time on self-promotion.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0" marL="0" indent="0">
              <a:buNone/>
            </a:pPr>
            <a:r>
              <a:rPr/>
              <a:t>Promote yourself with people you already know. Expand your network of contacts through traditional means, old school Internet, and Web 2.0 or Social Media.</a:t>
            </a:r>
          </a:p>
          <a:p>
            <a:pPr lvl="1"/>
            <a:r>
              <a:rPr/>
              <a:t>A copy of these slides is available at </a:t>
            </a:r>
            <a:r>
              <a:rPr>
                <a:hlinkClick r:id="rId2"/>
              </a:rPr>
              <a:t>https://github.com/pmean/finding-customers</a:t>
            </a:r>
            <a:r>
              <a:rPr/>
              <a:t>.</a:t>
            </a:r>
          </a:p>
          <a:p>
            <a:pPr lvl="1"/>
            <a:r>
              <a:rPr/>
              <a:t>Questions, comments? </a:t>
            </a:r>
            <a:r>
              <a:rPr>
                <a:hlinkClick r:id="rId3"/>
              </a:rPr>
              <a:t>http://www.pmean.com/contact.html</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am</a:t>
            </a:r>
            <a:r>
              <a:rPr/>
              <a:t> </a:t>
            </a:r>
            <a:r>
              <a:rPr/>
              <a:t>I</a:t>
            </a:r>
            <a:r>
              <a:rPr/>
              <a:t> </a:t>
            </a:r>
            <a:r>
              <a:rPr/>
              <a:t>giving</a:t>
            </a:r>
            <a:r>
              <a:rPr/>
              <a:t> </a:t>
            </a:r>
            <a:r>
              <a:rPr/>
              <a:t>this</a:t>
            </a:r>
            <a:r>
              <a:rPr/>
              <a:t> </a:t>
            </a:r>
            <a:r>
              <a:rPr/>
              <a:t>talk?</a:t>
            </a:r>
          </a:p>
        </p:txBody>
      </p:sp>
      <p:sp>
        <p:nvSpPr>
          <p:cNvPr id="3" name="Content Placeholder 2"/>
          <p:cNvSpPr>
            <a:spLocks noGrp="1"/>
          </p:cNvSpPr>
          <p:nvPr>
            <p:ph idx="1"/>
          </p:nvPr>
        </p:nvSpPr>
        <p:spPr/>
        <p:txBody>
          <a:bodyPr/>
          <a:lstStyle/>
          <a:p>
            <a:pPr lvl="0" marL="0" indent="0">
              <a:buNone/>
            </a:pPr>
            <a:r>
              <a:rPr/>
              <a:t>Totally clueless in 2008 when I started my own practice, so I decided to share what I learned.</a:t>
            </a:r>
          </a:p>
          <a:p>
            <a:pPr lvl="0" marL="0" indent="0">
              <a:buNone/>
            </a:pPr>
            <a:r>
              <a:rPr/>
              <a:t>Some of my recent talks/articles on consulting</a:t>
            </a:r>
          </a:p>
          <a:p>
            <a:pPr lvl="1"/>
            <a:r>
              <a:rPr/>
              <a:t>2015 Conference on Statistical Practice</a:t>
            </a:r>
          </a:p>
          <a:p>
            <a:pPr lvl="1"/>
            <a:r>
              <a:rPr/>
              <a:t>2016 Joint Statistical Meeting</a:t>
            </a:r>
          </a:p>
          <a:p>
            <a:pPr lvl="1"/>
            <a:r>
              <a:rPr/>
              <a:t>2017 Conference on Statistical Practice</a:t>
            </a:r>
          </a:p>
          <a:p>
            <a:pPr lvl="1"/>
            <a:r>
              <a:rPr/>
              <a:t>2017 Amstat News</a:t>
            </a:r>
          </a:p>
          <a:p>
            <a:pPr lvl="1"/>
            <a:r>
              <a:rPr/>
              <a:t>2018 Statistical Consulting Section webinar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best</a:t>
            </a:r>
            <a:r>
              <a:rPr/>
              <a:t> </a:t>
            </a:r>
            <a:r>
              <a:rPr/>
              <a:t>way</a:t>
            </a:r>
            <a:r>
              <a:rPr/>
              <a:t> </a:t>
            </a:r>
            <a:r>
              <a:rPr/>
              <a:t>to</a:t>
            </a:r>
            <a:r>
              <a:rPr/>
              <a:t> </a:t>
            </a:r>
            <a:r>
              <a:rPr/>
              <a:t>find</a:t>
            </a:r>
            <a:r>
              <a:rPr/>
              <a:t> </a:t>
            </a:r>
            <a:r>
              <a:rPr/>
              <a:t>customers</a:t>
            </a:r>
          </a:p>
        </p:txBody>
      </p:sp>
      <p:pic>
        <p:nvPicPr>
          <p:cNvPr descr="images/word-of-mouth.png" id="0" name="Picture 1"/>
          <p:cNvPicPr>
            <a:picLocks noGrp="1" noChangeAspect="1"/>
          </p:cNvPicPr>
          <p:nvPr/>
        </p:nvPicPr>
        <p:blipFill>
          <a:blip r:embed="rId3"/>
          <a:stretch>
            <a:fillRect/>
          </a:stretch>
        </p:blipFill>
        <p:spPr bwMode="auto">
          <a:xfrm>
            <a:off x="787400" y="1600200"/>
            <a:ext cx="7556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a:t>
            </a:r>
            <a:r>
              <a:rPr/>
              <a:t> </a:t>
            </a:r>
            <a:r>
              <a:rPr/>
              <a:t>the</a:t>
            </a:r>
            <a:r>
              <a:rPr/>
              <a:t> </a:t>
            </a:r>
            <a:r>
              <a:rPr/>
              <a:t>word</a:t>
            </a:r>
            <a:r>
              <a:rPr/>
              <a:t> </a:t>
            </a:r>
            <a:r>
              <a:rPr/>
              <a:t>to</a:t>
            </a:r>
            <a:r>
              <a:rPr/>
              <a:t> </a:t>
            </a:r>
            <a:r>
              <a:rPr/>
              <a:t>everyone</a:t>
            </a:r>
            <a:r>
              <a:rPr/>
              <a:t> </a:t>
            </a:r>
            <a:r>
              <a:rPr/>
              <a:t>you</a:t>
            </a:r>
            <a:r>
              <a:rPr/>
              <a:t> </a:t>
            </a:r>
            <a:r>
              <a:rPr/>
              <a:t>already</a:t>
            </a:r>
            <a:r>
              <a:rPr/>
              <a:t> </a:t>
            </a:r>
            <a:r>
              <a:rPr/>
              <a:t>know</a:t>
            </a:r>
          </a:p>
        </p:txBody>
      </p:sp>
      <p:sp>
        <p:nvSpPr>
          <p:cNvPr id="3" name="Content Placeholder 2"/>
          <p:cNvSpPr>
            <a:spLocks noGrp="1"/>
          </p:cNvSpPr>
          <p:nvPr>
            <p:ph idx="1"/>
          </p:nvPr>
        </p:nvSpPr>
        <p:spPr/>
        <p:txBody>
          <a:bodyPr/>
          <a:lstStyle/>
          <a:p>
            <a:pPr lvl="1"/>
            <a:r>
              <a:rPr/>
              <a:t>Your alma mater</a:t>
            </a:r>
          </a:p>
          <a:p>
            <a:pPr lvl="1"/>
            <a:r>
              <a:rPr/>
              <a:t>At the job you’re leaving.</a:t>
            </a:r>
          </a:p>
          <a:p>
            <a:pPr lvl="1"/>
            <a:r>
              <a:rPr/>
              <a:t>Current customers (if you have them)</a:t>
            </a:r>
          </a:p>
          <a:p>
            <a:pPr lvl="1"/>
            <a:r>
              <a:rPr/>
              <a:t>Other statisticians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at</a:t>
            </a:r>
            <a:r>
              <a:rPr/>
              <a:t> </a:t>
            </a:r>
            <a:r>
              <a:rPr/>
              <a:t>your</a:t>
            </a:r>
            <a:r>
              <a:rPr/>
              <a:t> </a:t>
            </a:r>
            <a:r>
              <a:rPr/>
              <a:t>alma</a:t>
            </a:r>
            <a:r>
              <a:rPr/>
              <a:t> </a:t>
            </a:r>
            <a:r>
              <a:rPr/>
              <a:t>mater</a:t>
            </a:r>
          </a:p>
        </p:txBody>
      </p:sp>
      <p:sp>
        <p:nvSpPr>
          <p:cNvPr id="3" name="Content Placeholder 2"/>
          <p:cNvSpPr>
            <a:spLocks noGrp="1"/>
          </p:cNvSpPr>
          <p:nvPr>
            <p:ph idx="1"/>
          </p:nvPr>
        </p:nvSpPr>
        <p:spPr/>
        <p:txBody>
          <a:bodyPr/>
          <a:lstStyle/>
          <a:p>
            <a:pPr lvl="1"/>
            <a:r>
              <a:rPr/>
              <a:t>Faculty</a:t>
            </a:r>
          </a:p>
          <a:p>
            <a:pPr lvl="1"/>
            <a:r>
              <a:rPr/>
              <a:t>Fellow students</a:t>
            </a:r>
          </a:p>
          <a:p>
            <a:pPr lvl="1"/>
            <a:r>
              <a:rPr/>
              <a:t>Satisfy their natural curiosity</a:t>
            </a:r>
          </a:p>
          <a:p>
            <a:pPr lvl="1"/>
            <a:r>
              <a:rPr/>
              <a:t>“Staying in touch” emails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at</a:t>
            </a:r>
            <a:r>
              <a:rPr/>
              <a:t> </a:t>
            </a:r>
            <a:r>
              <a:rPr/>
              <a:t>the</a:t>
            </a:r>
            <a:r>
              <a:rPr/>
              <a:t> </a:t>
            </a:r>
            <a:r>
              <a:rPr/>
              <a:t>job</a:t>
            </a:r>
            <a:r>
              <a:rPr/>
              <a:t> </a:t>
            </a:r>
            <a:r>
              <a:rPr/>
              <a:t>you’re</a:t>
            </a:r>
            <a:r>
              <a:rPr/>
              <a:t> </a:t>
            </a:r>
            <a:r>
              <a:rPr/>
              <a:t>leaving</a:t>
            </a:r>
          </a:p>
        </p:txBody>
      </p:sp>
      <p:sp>
        <p:nvSpPr>
          <p:cNvPr id="3" name="Content Placeholder 2"/>
          <p:cNvSpPr>
            <a:spLocks noGrp="1"/>
          </p:cNvSpPr>
          <p:nvPr>
            <p:ph idx="1"/>
          </p:nvPr>
        </p:nvSpPr>
        <p:spPr/>
        <p:txBody>
          <a:bodyPr/>
          <a:lstStyle/>
          <a:p>
            <a:pPr lvl="1"/>
            <a:r>
              <a:rPr/>
              <a:t>Satisfy their natural curiosity.</a:t>
            </a:r>
          </a:p>
          <a:p>
            <a:pPr lvl="1"/>
            <a:r>
              <a:rPr/>
              <a:t>Do encourage them to recommend you.</a:t>
            </a:r>
          </a:p>
          <a:p>
            <a:pPr lvl="1"/>
            <a:r>
              <a:rPr/>
              <a:t>Don’t poach.</a:t>
            </a:r>
          </a:p>
          <a:p>
            <a:pPr lvl="1"/>
            <a:r>
              <a:rPr/>
              <a:t>“Staying in touch” emails.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Spreading</a:t>
            </a:r>
            <a:r>
              <a:rPr/>
              <a:t> </a:t>
            </a:r>
            <a:r>
              <a:rPr/>
              <a:t>the</a:t>
            </a:r>
            <a:r>
              <a:rPr/>
              <a:t> </a:t>
            </a:r>
            <a:r>
              <a:rPr/>
              <a:t>word,</a:t>
            </a:r>
            <a:r>
              <a:rPr/>
              <a:t> </a:t>
            </a:r>
            <a:r>
              <a:rPr/>
              <a:t>with</a:t>
            </a:r>
            <a:r>
              <a:rPr/>
              <a:t> </a:t>
            </a:r>
            <a:r>
              <a:rPr/>
              <a:t>your</a:t>
            </a:r>
            <a:r>
              <a:rPr/>
              <a:t> </a:t>
            </a:r>
            <a:r>
              <a:rPr/>
              <a:t>current</a:t>
            </a:r>
            <a:r>
              <a:rPr/>
              <a:t> </a:t>
            </a:r>
            <a:r>
              <a:rPr/>
              <a:t>customers</a:t>
            </a:r>
          </a:p>
        </p:txBody>
      </p:sp>
      <p:sp>
        <p:nvSpPr>
          <p:cNvPr id="3" name="Content Placeholder 2"/>
          <p:cNvSpPr>
            <a:spLocks noGrp="1"/>
          </p:cNvSpPr>
          <p:nvPr>
            <p:ph idx="1"/>
          </p:nvPr>
        </p:nvSpPr>
        <p:spPr/>
        <p:txBody>
          <a:bodyPr/>
          <a:lstStyle/>
          <a:p>
            <a:pPr lvl="0" marL="0" indent="0">
              <a:buNone/>
            </a:pPr>
            <a:r>
              <a:rPr/>
              <a:t>You may already have a few customers in the queue. If you do, take advantage of them as possible referral sources.</a:t>
            </a:r>
          </a:p>
          <a:p>
            <a:pPr lvl="1"/>
            <a:r>
              <a:rPr/>
              <a:t>At the first session</a:t>
            </a:r>
          </a:p>
          <a:p>
            <a:pPr lvl="1"/>
            <a:r>
              <a:rPr/>
              <a:t>One week/one month after completion</a:t>
            </a:r>
          </a:p>
          <a:p>
            <a:pPr lvl="1"/>
            <a:r>
              <a:rPr/>
              <a:t>“Staying in touch” emails</a:t>
            </a:r>
          </a:p>
          <a:p>
            <a:pPr lvl="1"/>
            <a:r>
              <a:rPr/>
              <a:t>Ask (but not too frequently) for repeat business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customers</dc:title>
  <dc:creator>Steve Simon</dc:creator>
  <cp:keywords/>
  <dcterms:created xsi:type="dcterms:W3CDTF">2018-11-06T21:01:44Z</dcterms:created>
  <dcterms:modified xsi:type="dcterms:W3CDTF">2018-11-06T21:01:44Z</dcterms:modified>
</cp:coreProperties>
</file>