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longitudinal_examples_db.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demography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75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wihtout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restricting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pk2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baseline_table.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three_month_table.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sex_label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(9=unknown)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count(sex)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count(*).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register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75</a:t>
            </a:r>
            <a:r>
              <a:rPr/>
              <a:t> </a:t>
            </a:r>
            <a:r>
              <a:rPr/>
              <a:t>ids,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Counting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Who,</a:t>
            </a:r>
            <a:r>
              <a:rPr/>
              <a:t> </a:t>
            </a:r>
            <a:r>
              <a:rPr/>
              <a:t>exactly,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mismatched?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bas.id as mismatched_id
  from baseline_table as bas
  left join three_month_table as mo3
  on bas.id=mo3.id
  where mo3.id is null
  limit 4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mismatched_id
## 1           100
## 2           101
## 3           104
## 4           139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 as umatched_label
  from sex_table
  left join demog_table
  on sex=sex_code
  where sex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umatched_label
## 1        Unknown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 as umatched_code
  from demog_table
  left join sex_table
  on sex=sex_code
  where sex_code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umatched_code
## &lt;0 rows&gt; (or 0-length row.names)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pk1, pk2, pk2-pk1 as change_score
  from baseline_table as bas
  left join three_month_table as mo3
  on bas.id=mo3.id
  limit 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pk1  pk2 change_score
## 1 10.75   NA           NA
## 2  9.50   NA           NA
## 3 16.00   NA           NA
## 4 32.50 44.0         11.5
## 5 16.50 17.5          1.0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round(avg(pk1), 1) as bas_mean, 
  round(avg(pk2), 1) as mo3_mean, 
  round(avg(pk2-pk1), 1) as mean_change
  from baseline_table as bas
  left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bas_mean mo3_mean mean_change
## 1     26.5     21.6        -4.7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baseline_table as bas
  left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 n
## 1      26.50998 401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baseline_table as bas
  left join three_month_table as mo3
  on bas.id=mo3.id
  where mo3.id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n
## 1      27.36667 75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baseline_table as bas
  left join three_month_table as mo3
  on bas.id=mo3.id
  where mo3.id is not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 n
## 1      26.31288 326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Counts are very important</a:t>
            </a:r>
          </a:p>
          <a:p>
            <a:pPr lvl="2"/>
            <a:r>
              <a:rPr/>
              <a:t>Before AND after joins</a:t>
            </a:r>
          </a:p>
          <a:p>
            <a:pPr lvl="1"/>
            <a:r>
              <a:rPr/>
              <a:t>How to select ids of mismatched values</a:t>
            </a:r>
          </a:p>
          <a:p>
            <a:pPr lvl="1"/>
            <a:r>
              <a:rPr/>
              <a:t>How to find mismatched category labels</a:t>
            </a:r>
          </a:p>
          <a:p>
            <a:pPr lvl="1"/>
            <a:r>
              <a:rPr/>
              <a:t>How to compute change scores</a:t>
            </a:r>
          </a:p>
          <a:p>
            <a:pPr lvl="1"/>
            <a:r>
              <a:rPr/>
              <a:t>Comparing averages of drop outs to others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same database used in this video. It is available as longitudinal_example_db.sqlite on the Canvas website or you can find it on the Insights platform.</a:t>
            </a:r>
          </a:p>
          <a:p>
            <a:pPr lvl="1"/>
            <a:r>
              <a:rPr/>
              <a:t>Count the number of records after an inner join of baseline_table and year_one_table. Compare this to the number of records in the year_one_table.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tbl_name
## 1       demog_table
## 2    baseline_table
## 3 three_month_table
## 4    one_year_table
## 5         sex_table
## 6    migraine_table
## 7       group_table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Compute the average pk score at baseline, the average score at one year, and the average change score.</a:t>
            </a:r>
          </a:p>
          <a:p>
            <a:pPr lvl="1"/>
            <a:r>
              <a:rPr/>
              <a:t>Find and list the two labels in migraine_table that do not correspond to any codes in demog_table.</a:t>
            </a:r>
          </a:p>
          <a:p>
            <a:pPr lvl="1"/>
            <a:r>
              <a:rPr/>
              <a:t>Show that there are no unmatched labels or unmatched codes for group_table.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n_baseline
  from baseline_table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n_baseline
## 1        401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n_mo3
  from three_month_table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n_mo3
## 1   326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n_inner_join
  from baseline_table as bas
  inner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n_inner_join
## 1          326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n_left_join
  from baseline_table as bas
  left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n_left_join
## 1         401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sex, count(*) as n_sex
  from demog_table
  group by sex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 n_sex
## 1   0    64
## 2   1   337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sex_label, count(*) as n_sex
  from demog_table
  left join sex_table
  on sex=sex_code
  group by sex_label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n_sex
## 1    Female   337
## 2      Male    64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sex_label, count(sex) as n_sex
  from sex_table
  left join demog_table
  on sex=sex_code
  group by sex_label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n_sex
## 1    Female   337
## 2      Male    64
## 3   Unknown     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mismatches</dc:title>
  <dc:creator>Suman Sahil, Steve Simon</dc:creator>
  <cp:keywords/>
  <dcterms:created xsi:type="dcterms:W3CDTF">2019-10-28T20:42:42Z</dcterms:created>
  <dcterms:modified xsi:type="dcterms:W3CDTF">2019-10-28T20:42:42Z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2019-10-16</vt:lpwstr>
  </property>
  <property fmtid="{D5CDD505-2E9C-101B-9397-08002B2CF9AE}" pid="3" name="output">
    <vt:lpwstr>powerpoint_presentation</vt:lpwstr>
  </property>
</Properties>
</file>