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7" r:id="rId3"/>
    <p:sldId id="333" r:id="rId4"/>
    <p:sldId id="334" r:id="rId5"/>
    <p:sldId id="335" r:id="rId6"/>
    <p:sldId id="337" r:id="rId7"/>
    <p:sldId id="33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1325" autoAdjust="0"/>
  </p:normalViewPr>
  <p:slideViewPr>
    <p:cSldViewPr snapToGrid="0" snapToObjects="1">
      <p:cViewPr varScale="1">
        <p:scale>
          <a:sx n="67" d="100"/>
          <a:sy n="67" d="100"/>
        </p:scale>
        <p:origin x="14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Joins – Displaying data from multiple 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CROSS JOIN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Table </a:t>
            </a:r>
            <a:r>
              <a:rPr lang="en-US" dirty="0" err="1" smtClean="0"/>
              <a:t>diagnosis_table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Name            Type         </a:t>
            </a:r>
          </a:p>
          <a:p>
            <a:pPr marL="457200" lvl="1" indent="0">
              <a:buNone/>
            </a:pPr>
            <a:r>
              <a:rPr lang="en-US" dirty="0"/>
              <a:t>-------------- ------------ </a:t>
            </a:r>
          </a:p>
          <a:p>
            <a:pPr marL="457200" lvl="1" indent="0">
              <a:buNone/>
            </a:pPr>
            <a:r>
              <a:rPr lang="en-US" dirty="0"/>
              <a:t>DIAG_ID         NUMBER(32,6) </a:t>
            </a:r>
          </a:p>
          <a:p>
            <a:pPr marL="457200" lvl="1" indent="0">
              <a:buNone/>
            </a:pPr>
            <a:r>
              <a:rPr lang="en-US" dirty="0"/>
              <a:t>ENC_ID          NUMBER(32,6) </a:t>
            </a:r>
          </a:p>
          <a:p>
            <a:pPr marL="457200" lvl="1" indent="0">
              <a:buNone/>
            </a:pPr>
            <a:r>
              <a:rPr lang="en-US" dirty="0"/>
              <a:t>DIAG_PRIORITY   NUMBER(32,6) </a:t>
            </a:r>
          </a:p>
          <a:p>
            <a:pPr marL="457200" lvl="1" indent="0">
              <a:buNone/>
            </a:pPr>
            <a:r>
              <a:rPr lang="en-US" dirty="0"/>
              <a:t>THIRDPARTY_IND  NUMBER(32,6)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CROSS JOIN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SQL Code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p.diag_id</a:t>
            </a:r>
            <a:r>
              <a:rPr lang="en-US" dirty="0"/>
              <a:t>, </a:t>
            </a:r>
            <a:r>
              <a:rPr lang="en-US" dirty="0" err="1"/>
              <a:t>e.enc_id</a:t>
            </a:r>
            <a:r>
              <a:rPr lang="en-US" dirty="0"/>
              <a:t> from </a:t>
            </a:r>
            <a:r>
              <a:rPr lang="en-US" dirty="0" err="1" smtClean="0"/>
              <a:t>diagnosis_table</a:t>
            </a:r>
            <a:r>
              <a:rPr lang="en-US" dirty="0" smtClean="0"/>
              <a:t> </a:t>
            </a:r>
            <a:r>
              <a:rPr lang="en-US" dirty="0"/>
              <a:t>p CROSS JOIN encounter </a:t>
            </a:r>
            <a:r>
              <a:rPr lang="en-US" dirty="0" smtClean="0"/>
              <a:t>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diagnosis_table</a:t>
            </a:r>
            <a:r>
              <a:rPr lang="en-US" dirty="0" smtClean="0"/>
              <a:t> has 32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Encounter has 199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 will show 199*32=6368 rows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INNER JOIN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SQL Code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p.diag_id</a:t>
            </a:r>
            <a:r>
              <a:rPr lang="en-US" dirty="0"/>
              <a:t>, </a:t>
            </a:r>
            <a:r>
              <a:rPr lang="en-US" dirty="0" err="1"/>
              <a:t>e.enc_id</a:t>
            </a:r>
            <a:r>
              <a:rPr lang="en-US" dirty="0"/>
              <a:t> from </a:t>
            </a:r>
            <a:r>
              <a:rPr lang="en-US" dirty="0" err="1"/>
              <a:t>diagnosis_table</a:t>
            </a:r>
            <a:r>
              <a:rPr lang="en-US" dirty="0" smtClean="0"/>
              <a:t> </a:t>
            </a:r>
            <a:r>
              <a:rPr lang="en-US" dirty="0"/>
              <a:t>p INNER JOIN encounter e on  </a:t>
            </a:r>
            <a:r>
              <a:rPr lang="en-US" dirty="0" err="1" smtClean="0"/>
              <a:t>p.enc_id</a:t>
            </a:r>
            <a:r>
              <a:rPr lang="en-US" dirty="0" smtClean="0"/>
              <a:t>=</a:t>
            </a:r>
            <a:r>
              <a:rPr lang="en-US" dirty="0" err="1" smtClean="0"/>
              <a:t>e.enc_id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Joining data items from tables, based on </a:t>
            </a:r>
            <a:r>
              <a:rPr lang="en-US" dirty="0" smtClean="0"/>
              <a:t>common </a:t>
            </a:r>
            <a:r>
              <a:rPr lang="en-US" dirty="0" err="1" smtClean="0"/>
              <a:t>enc_id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 will show 32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tables (two or more tables) can be linked only if they have common values (in this case, </a:t>
            </a:r>
            <a:r>
              <a:rPr lang="en-US" dirty="0" err="1" smtClean="0"/>
              <a:t>enc_id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7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LEFT OUTER JOIN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SQL Code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p.diag_id</a:t>
            </a:r>
            <a:r>
              <a:rPr lang="en-US" dirty="0"/>
              <a:t>, </a:t>
            </a:r>
            <a:r>
              <a:rPr lang="en-US" dirty="0" err="1"/>
              <a:t>e.enc_id</a:t>
            </a:r>
            <a:r>
              <a:rPr lang="en-US" dirty="0"/>
              <a:t> from </a:t>
            </a:r>
            <a:r>
              <a:rPr lang="en-US" dirty="0" err="1"/>
              <a:t>diagnosis_table</a:t>
            </a:r>
            <a:r>
              <a:rPr lang="en-US" dirty="0" smtClean="0"/>
              <a:t> </a:t>
            </a:r>
            <a:r>
              <a:rPr lang="en-US" dirty="0"/>
              <a:t>p left OUTER JOIN encounter e on  </a:t>
            </a:r>
            <a:r>
              <a:rPr lang="en-US" dirty="0" err="1" smtClean="0"/>
              <a:t>p.enc_id</a:t>
            </a:r>
            <a:r>
              <a:rPr lang="en-US" dirty="0" smtClean="0"/>
              <a:t>=</a:t>
            </a:r>
            <a:r>
              <a:rPr lang="en-US" dirty="0" err="1" smtClean="0"/>
              <a:t>e.enc_id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 LEFT [OUTER] JOIN returns all valid rows from the table on the left side of the JOIN keyword, along with the values from the table on the right side, or NULLs if a matching row doesn't exist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Results will show </a:t>
            </a:r>
            <a:r>
              <a:rPr lang="en-US" dirty="0" smtClean="0"/>
              <a:t>32 </a:t>
            </a:r>
            <a:r>
              <a:rPr lang="en-US" dirty="0"/>
              <a:t>rows</a:t>
            </a:r>
          </a:p>
          <a:p>
            <a:pPr lvl="1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6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RIGHT OUTER JOIN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SQL Code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p.diag_id</a:t>
            </a:r>
            <a:r>
              <a:rPr lang="en-US" dirty="0"/>
              <a:t>, </a:t>
            </a:r>
            <a:r>
              <a:rPr lang="en-US" dirty="0" err="1"/>
              <a:t>e.enc_id</a:t>
            </a:r>
            <a:r>
              <a:rPr lang="en-US" dirty="0"/>
              <a:t> from </a:t>
            </a:r>
            <a:r>
              <a:rPr lang="en-US" dirty="0" err="1"/>
              <a:t>diagnosis_table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n-US" dirty="0" smtClean="0"/>
              <a:t>right </a:t>
            </a:r>
            <a:r>
              <a:rPr lang="en-US" dirty="0"/>
              <a:t>OUTER JOIN encounter e on  </a:t>
            </a:r>
            <a:r>
              <a:rPr lang="en-US" dirty="0" err="1" smtClean="0"/>
              <a:t>p.enc_id</a:t>
            </a:r>
            <a:r>
              <a:rPr lang="en-US" dirty="0" smtClean="0"/>
              <a:t>=</a:t>
            </a:r>
            <a:r>
              <a:rPr lang="en-US" dirty="0" err="1" smtClean="0"/>
              <a:t>e.enc_id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The RIGHT [OUTER] JOIN is the opposite of the LEFT [OUTER] JOIN. It returns all valid rows from the table on the right side of the JOIN keyword, along with the values from the table on the left side, or NULLs if a matching row doesn't exist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Results will show </a:t>
            </a:r>
            <a:r>
              <a:rPr lang="en-US" dirty="0" smtClean="0"/>
              <a:t>221 </a:t>
            </a:r>
            <a:r>
              <a:rPr lang="en-US" dirty="0"/>
              <a:t>rows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FULL OUTER JOIN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SQL Code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dirty="0" err="1"/>
              <a:t>p.diag_id</a:t>
            </a:r>
            <a:r>
              <a:rPr lang="en-US" dirty="0"/>
              <a:t>, </a:t>
            </a:r>
            <a:r>
              <a:rPr lang="en-US" dirty="0" err="1"/>
              <a:t>e.enc_id</a:t>
            </a:r>
            <a:r>
              <a:rPr lang="en-US" dirty="0"/>
              <a:t> from </a:t>
            </a:r>
            <a:r>
              <a:rPr lang="en-US" dirty="0" err="1"/>
              <a:t>diagnosis_table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n-US" dirty="0" smtClean="0"/>
              <a:t>full </a:t>
            </a:r>
            <a:r>
              <a:rPr lang="en-US" dirty="0"/>
              <a:t>OUTER JOIN encounter e on  </a:t>
            </a:r>
            <a:r>
              <a:rPr lang="en-US" dirty="0" err="1" smtClean="0"/>
              <a:t>p.enc_id</a:t>
            </a:r>
            <a:r>
              <a:rPr lang="en-US" dirty="0" smtClean="0"/>
              <a:t>=</a:t>
            </a:r>
            <a:r>
              <a:rPr lang="en-US" dirty="0" err="1" smtClean="0"/>
              <a:t>e.enc_id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 FULL [OUTER] JOIN combines all the rows from the tables on the left and right sides of the join. If there is a conventional match it is made. If either side has missing data, it is replaced by NULLs, rather than throwing the row away.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will show </a:t>
            </a:r>
            <a:r>
              <a:rPr lang="en-US" dirty="0" smtClean="0"/>
              <a:t>221 </a:t>
            </a:r>
            <a:r>
              <a:rPr lang="en-US" dirty="0"/>
              <a:t>rows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3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341</Words>
  <Application>Microsoft Office PowerPoint</Application>
  <PresentationFormat>On-screen Show (4:3)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Using Joins – Displaying data from multiple tables</vt:lpstr>
      <vt:lpstr>CROSS JOIN</vt:lpstr>
      <vt:lpstr>CROSS JOIN</vt:lpstr>
      <vt:lpstr>INNER JOIN</vt:lpstr>
      <vt:lpstr>LEFT OUTER JOIN</vt:lpstr>
      <vt:lpstr>RIGHT OUTER JOIN</vt:lpstr>
      <vt:lpstr>FULL OUTER JOIN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restricting data</dc:title>
  <dc:creator>Suman Sahil, Steve Simon</dc:creator>
  <cp:keywords/>
  <cp:lastModifiedBy>IJ</cp:lastModifiedBy>
  <cp:revision>41</cp:revision>
  <dcterms:created xsi:type="dcterms:W3CDTF">2019-08-10T22:33:43Z</dcterms:created>
  <dcterms:modified xsi:type="dcterms:W3CDTF">2019-10-30T09:48:24Z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2019-08-09</vt:lpwstr>
  </property>
  <property fmtid="{D5CDD505-2E9C-101B-9397-08002B2CF9AE}" pid="3" name="output">
    <vt:lpwstr>powerpoint_presentation</vt:lpwstr>
  </property>
</Properties>
</file>