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78" r:id="rId4"/>
    <p:sldId id="298" r:id="rId5"/>
    <p:sldId id="300" r:id="rId6"/>
    <p:sldId id="301" r:id="rId7"/>
    <p:sldId id="299" r:id="rId8"/>
    <p:sldId id="304" r:id="rId9"/>
    <p:sldId id="305" r:id="rId10"/>
    <p:sldId id="306" r:id="rId11"/>
    <p:sldId id="308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96DE-25AE-4C01-85F3-09336CF13F3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3D41-09CB-4D6F-824D-5EDD022E1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5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96DE-25AE-4C01-85F3-09336CF13F3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3D41-09CB-4D6F-824D-5EDD022E1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96DE-25AE-4C01-85F3-09336CF13F3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3D41-09CB-4D6F-824D-5EDD022E1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1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96DE-25AE-4C01-85F3-09336CF13F3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3D41-09CB-4D6F-824D-5EDD022E1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2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96DE-25AE-4C01-85F3-09336CF13F3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3D41-09CB-4D6F-824D-5EDD022E1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4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96DE-25AE-4C01-85F3-09336CF13F3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3D41-09CB-4D6F-824D-5EDD022E1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4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96DE-25AE-4C01-85F3-09336CF13F3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3D41-09CB-4D6F-824D-5EDD022E1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1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96DE-25AE-4C01-85F3-09336CF13F3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3D41-09CB-4D6F-824D-5EDD022E1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6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96DE-25AE-4C01-85F3-09336CF13F3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3D41-09CB-4D6F-824D-5EDD022E1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0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96DE-25AE-4C01-85F3-09336CF13F3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3D41-09CB-4D6F-824D-5EDD022E1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3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96DE-25AE-4C01-85F3-09336CF13F3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3D41-09CB-4D6F-824D-5EDD022E1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83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E96DE-25AE-4C01-85F3-09336CF13F3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F3D41-09CB-4D6F-824D-5EDD022E1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8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Using the Set Operators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7" y="5072882"/>
            <a:ext cx="17621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87629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Using the Set Operators </a:t>
            </a:r>
            <a:r>
              <a:rPr lang="en-US" b="1" dirty="0"/>
              <a:t>- The </a:t>
            </a:r>
            <a:r>
              <a:rPr lang="en-US" b="1" dirty="0" smtClean="0"/>
              <a:t>Intersect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646420"/>
          </a:xfrm>
        </p:spPr>
        <p:txBody>
          <a:bodyPr>
            <a:normAutofit/>
          </a:bodyPr>
          <a:lstStyle/>
          <a:p>
            <a:r>
              <a:rPr lang="en-US" dirty="0"/>
              <a:t>SQL Code 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>SELECT </a:t>
            </a:r>
            <a:r>
              <a:rPr lang="en-US" dirty="0"/>
              <a:t>column_list_1</a:t>
            </a:r>
          </a:p>
          <a:p>
            <a:pPr marL="1371600" lvl="3" indent="0">
              <a:buNone/>
            </a:pPr>
            <a:r>
              <a:rPr lang="en-US" dirty="0"/>
              <a:t>FROM T1</a:t>
            </a:r>
          </a:p>
          <a:p>
            <a:pPr marL="1371600" lvl="3" indent="0">
              <a:buNone/>
            </a:pPr>
            <a:r>
              <a:rPr lang="en-US" dirty="0"/>
              <a:t>INTERSECT </a:t>
            </a:r>
          </a:p>
          <a:p>
            <a:pPr marL="1371600" lvl="3" indent="0">
              <a:buNone/>
            </a:pPr>
            <a:r>
              <a:rPr lang="en-US" dirty="0"/>
              <a:t>SELECT column_list_2</a:t>
            </a:r>
          </a:p>
          <a:p>
            <a:pPr marL="1371600" lvl="3" indent="0">
              <a:buNone/>
            </a:pPr>
            <a:r>
              <a:rPr lang="en-US" dirty="0"/>
              <a:t>FROM </a:t>
            </a:r>
            <a:r>
              <a:rPr lang="en-US" dirty="0" smtClean="0"/>
              <a:t>T2</a:t>
            </a:r>
            <a:endParaRPr lang="en-US" sz="2800" dirty="0"/>
          </a:p>
          <a:p>
            <a:r>
              <a:rPr lang="en-US" dirty="0"/>
              <a:t>The number and the order of columns must be the same in the two </a:t>
            </a:r>
            <a:r>
              <a:rPr lang="en-US" dirty="0"/>
              <a:t>queries.</a:t>
            </a:r>
          </a:p>
          <a:p>
            <a:r>
              <a:rPr lang="en-US" dirty="0" smtClean="0"/>
              <a:t>The data type</a:t>
            </a:r>
            <a:r>
              <a:rPr lang="en-US" dirty="0"/>
              <a:t> of the corresponding columns must be in the same data type group such </a:t>
            </a:r>
            <a:r>
              <a:rPr lang="en-US" dirty="0" smtClean="0"/>
              <a:t>as numeric</a:t>
            </a:r>
            <a:r>
              <a:rPr lang="en-US" dirty="0"/>
              <a:t> or character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349" y="4787265"/>
            <a:ext cx="56197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87629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Using the Set Operators </a:t>
            </a:r>
            <a:r>
              <a:rPr lang="en-US" b="1" dirty="0"/>
              <a:t>- The </a:t>
            </a:r>
            <a:r>
              <a:rPr lang="en-US" b="1" dirty="0" smtClean="0"/>
              <a:t>Minus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646420"/>
          </a:xfrm>
        </p:spPr>
        <p:txBody>
          <a:bodyPr>
            <a:normAutofit/>
          </a:bodyPr>
          <a:lstStyle/>
          <a:p>
            <a:r>
              <a:rPr lang="en-US" dirty="0"/>
              <a:t>SQL Code 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>SELECT </a:t>
            </a:r>
            <a:r>
              <a:rPr lang="en-US" dirty="0"/>
              <a:t>column_list_1</a:t>
            </a:r>
          </a:p>
          <a:p>
            <a:pPr marL="1371600" lvl="3" indent="0">
              <a:buNone/>
            </a:pPr>
            <a:r>
              <a:rPr lang="en-US" dirty="0"/>
              <a:t>FROM T1</a:t>
            </a:r>
          </a:p>
          <a:p>
            <a:pPr marL="1371600" lvl="3" indent="0">
              <a:buNone/>
            </a:pPr>
            <a:r>
              <a:rPr lang="en-US" dirty="0" smtClean="0"/>
              <a:t>MINUS 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SELECT column_list_2</a:t>
            </a:r>
          </a:p>
          <a:p>
            <a:pPr marL="1371600" lvl="3" indent="0">
              <a:buNone/>
            </a:pPr>
            <a:r>
              <a:rPr lang="en-US" dirty="0"/>
              <a:t>FROM </a:t>
            </a:r>
            <a:r>
              <a:rPr lang="en-US" dirty="0" smtClean="0"/>
              <a:t>T2</a:t>
            </a:r>
            <a:endParaRPr lang="en-US" sz="2800" dirty="0"/>
          </a:p>
          <a:p>
            <a:pPr lvl="1"/>
            <a:r>
              <a:rPr lang="en-US" dirty="0"/>
              <a:t>The number of columns and their orders must match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data type</a:t>
            </a:r>
            <a:r>
              <a:rPr lang="en-US" dirty="0"/>
              <a:t> of the corresponding columns must be in the same data type group such </a:t>
            </a:r>
            <a:r>
              <a:rPr lang="en-US" dirty="0" smtClean="0"/>
              <a:t>as numeric</a:t>
            </a:r>
            <a:r>
              <a:rPr lang="en-US" dirty="0"/>
              <a:t> or character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MINUS Returns only the rows in the first result set that do not appear in the second result set, sorting them and removing duplicates.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4844986"/>
            <a:ext cx="5715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9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Using the Set Operators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Describe the Set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Set Operators</a:t>
            </a:r>
            <a:endParaRPr lang="en-US" dirty="0" smtClean="0"/>
          </a:p>
          <a:p>
            <a:pPr lvl="0"/>
            <a:endParaRPr lang="en-US" dirty="0"/>
          </a:p>
          <a:p>
            <a:pPr lvl="1"/>
            <a:r>
              <a:rPr lang="en-US" dirty="0"/>
              <a:t>UNION </a:t>
            </a:r>
            <a:r>
              <a:rPr lang="en-US" dirty="0" smtClean="0"/>
              <a:t>- All </a:t>
            </a:r>
            <a:r>
              <a:rPr lang="en-US" dirty="0"/>
              <a:t>distinct rows selected by either query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UNION </a:t>
            </a:r>
            <a:r>
              <a:rPr lang="en-US" dirty="0" smtClean="0"/>
              <a:t>ALL - </a:t>
            </a:r>
            <a:r>
              <a:rPr lang="en-US" dirty="0"/>
              <a:t>All rows selected by either query, including all duplicates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INTERSECT </a:t>
            </a:r>
            <a:r>
              <a:rPr lang="en-US" dirty="0" smtClean="0"/>
              <a:t>- All </a:t>
            </a:r>
            <a:r>
              <a:rPr lang="en-US" dirty="0"/>
              <a:t>distinct rows selected by both queries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MINUS </a:t>
            </a:r>
            <a:r>
              <a:rPr lang="en-US" dirty="0" smtClean="0"/>
              <a:t>- All </a:t>
            </a:r>
            <a:r>
              <a:rPr lang="en-US" dirty="0"/>
              <a:t>distinct rows selected by the first query but not the 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87629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Using the Set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Set </a:t>
            </a:r>
            <a:r>
              <a:rPr lang="en-US" dirty="0"/>
              <a:t>operators are used to join the results of two (or more) SELECT statements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UNION set operator returns the combined results of the two SELECT statements</a:t>
            </a:r>
            <a:r>
              <a:rPr lang="en-US" dirty="0" smtClean="0"/>
              <a:t>. It removes </a:t>
            </a:r>
            <a:r>
              <a:rPr lang="en-US" dirty="0"/>
              <a:t>duplicates from the results i.e. only one row will be listed for each duplicated result</a:t>
            </a:r>
            <a:r>
              <a:rPr lang="en-US" dirty="0" smtClean="0"/>
              <a:t>.</a:t>
            </a:r>
          </a:p>
          <a:p>
            <a:r>
              <a:rPr lang="en-US" dirty="0"/>
              <a:t>The</a:t>
            </a:r>
            <a:r>
              <a:rPr lang="en-US" dirty="0" smtClean="0"/>
              <a:t> </a:t>
            </a:r>
            <a:r>
              <a:rPr lang="en-US" dirty="0"/>
              <a:t>UNION ALL set operator which retains the duplicates in the final result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INTERSECT </a:t>
            </a:r>
            <a:r>
              <a:rPr lang="en-US" dirty="0"/>
              <a:t>lists only records that are common to both the SELECT </a:t>
            </a:r>
            <a:r>
              <a:rPr lang="en-US" dirty="0" smtClean="0"/>
              <a:t>queries</a:t>
            </a:r>
          </a:p>
          <a:p>
            <a:r>
              <a:rPr lang="en-US" dirty="0"/>
              <a:t>The</a:t>
            </a:r>
            <a:r>
              <a:rPr lang="en-US" dirty="0" smtClean="0"/>
              <a:t> </a:t>
            </a:r>
            <a:r>
              <a:rPr lang="en-US" dirty="0"/>
              <a:t>MINUS set operator removes the second query's results from the output if they are also found in the first query's results. </a:t>
            </a:r>
            <a:endParaRPr lang="en-US" dirty="0" smtClean="0"/>
          </a:p>
          <a:p>
            <a:r>
              <a:rPr lang="en-US" dirty="0" smtClean="0"/>
              <a:t>INTERSECT </a:t>
            </a:r>
            <a:r>
              <a:rPr lang="en-US" dirty="0"/>
              <a:t>and MINUS set operations produce unduplicated results.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27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87629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Using the Set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712"/>
            <a:ext cx="10515600" cy="54665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Same number of columns must be selected by all participating SELECT statements.</a:t>
            </a:r>
          </a:p>
          <a:p>
            <a:r>
              <a:rPr lang="en-US" dirty="0" smtClean="0"/>
              <a:t>Column names used in the display are taken from the first query.</a:t>
            </a:r>
          </a:p>
          <a:p>
            <a:r>
              <a:rPr lang="en-US" dirty="0" smtClean="0"/>
              <a:t>Data </a:t>
            </a:r>
            <a:r>
              <a:rPr lang="en-US" dirty="0"/>
              <a:t>types of the column list must be compatible/implicitly </a:t>
            </a:r>
            <a:r>
              <a:rPr lang="en-US" dirty="0" smtClean="0"/>
              <a:t>convertible. </a:t>
            </a:r>
            <a:endParaRPr lang="en-US" dirty="0"/>
          </a:p>
          <a:p>
            <a:r>
              <a:rPr lang="en-US" dirty="0"/>
              <a:t>Positional ordering must be used to sort the result set. </a:t>
            </a:r>
            <a:r>
              <a:rPr lang="en-US" dirty="0" smtClean="0"/>
              <a:t>ORDER </a:t>
            </a:r>
            <a:r>
              <a:rPr lang="en-US" dirty="0"/>
              <a:t>BY can appear once at the end of the query. For example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/>
              <a:t>UNION and INTERSECT operators are commutative, i.e. the order of queries is not important; it doesn't change the final result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Performance wise, UNION ALL shows better performance as compared to UNION because resources are not wasted in filtering duplicates and sorting the result set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Set operators can be the part of sub queries.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03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Relationship to Mathematical Set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752"/>
            <a:ext cx="10515600" cy="4732211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dirty="0"/>
              <a:t>C</a:t>
            </a:r>
            <a:r>
              <a:rPr lang="en-US" dirty="0" smtClean="0"/>
              <a:t>orrelation </a:t>
            </a:r>
            <a:r>
              <a:rPr lang="en-US" dirty="0"/>
              <a:t>between the </a:t>
            </a:r>
            <a:r>
              <a:rPr lang="en-US" dirty="0" smtClean="0"/>
              <a:t>set </a:t>
            </a:r>
            <a:r>
              <a:rPr lang="en-US" dirty="0"/>
              <a:t>operator, the mathematical notation and a Venn diagram representing the relationship.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MINUS operation is </a:t>
            </a:r>
            <a:r>
              <a:rPr lang="en-US" dirty="0" smtClean="0"/>
              <a:t>analogous </a:t>
            </a:r>
            <a:r>
              <a:rPr lang="en-US" dirty="0"/>
              <a:t>to a </a:t>
            </a:r>
            <a:r>
              <a:rPr lang="en-US" dirty="0" smtClean="0"/>
              <a:t>difference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INTERSECT named the same as the mathematical </a:t>
            </a:r>
            <a:r>
              <a:rPr lang="en-US" dirty="0" smtClean="0"/>
              <a:t>operation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UNION is also named the same as the mathematical </a:t>
            </a:r>
            <a:r>
              <a:rPr lang="en-US" dirty="0" smtClean="0"/>
              <a:t>operation 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UNION ALL does not have an </a:t>
            </a:r>
            <a:r>
              <a:rPr lang="en-US" dirty="0" smtClean="0"/>
              <a:t>analogous </a:t>
            </a:r>
            <a:r>
              <a:rPr lang="en-US" dirty="0"/>
              <a:t>operation in elementary set theory where there is no notion of duplicates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048" y="2319909"/>
            <a:ext cx="1552575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215" y="2615564"/>
            <a:ext cx="1562100" cy="1285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8770" y="3901439"/>
            <a:ext cx="15144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Relationship to Mathematical Set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752"/>
            <a:ext cx="10515600" cy="473221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Other mathematical operations can be emulated by combining SQL operations. </a:t>
            </a:r>
            <a:endParaRPr lang="en-US" dirty="0" smtClean="0"/>
          </a:p>
          <a:p>
            <a:pPr lvl="0"/>
            <a:r>
              <a:rPr lang="en-US" dirty="0" smtClean="0"/>
              <a:t>For </a:t>
            </a:r>
            <a:r>
              <a:rPr lang="en-US" dirty="0"/>
              <a:t>instance, creating a </a:t>
            </a:r>
            <a:r>
              <a:rPr lang="en-US" dirty="0" smtClean="0"/>
              <a:t>symmetric </a:t>
            </a:r>
            <a:r>
              <a:rPr lang="en-US" dirty="0"/>
              <a:t>difference can be accomplished by the following combination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(&lt;query 1&gt; UNION &lt;query 2</a:t>
            </a:r>
            <a:r>
              <a:rPr lang="en-US" dirty="0" smtClean="0"/>
              <a:t>&gt;)</a:t>
            </a:r>
            <a:endParaRPr lang="en-US" dirty="0"/>
          </a:p>
          <a:p>
            <a:pPr lvl="2"/>
            <a:r>
              <a:rPr lang="en-US" dirty="0" smtClean="0"/>
              <a:t>MINUS</a:t>
            </a:r>
            <a:endParaRPr lang="en-US" dirty="0"/>
          </a:p>
          <a:p>
            <a:pPr lvl="2"/>
            <a:r>
              <a:rPr lang="en-US" dirty="0"/>
              <a:t>(&lt;query 1&gt; INTERSECT &lt;query 2</a:t>
            </a:r>
            <a:r>
              <a:rPr lang="en-US" dirty="0" smtClean="0"/>
              <a:t>&gt;)</a:t>
            </a:r>
          </a:p>
          <a:p>
            <a:pPr lvl="2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296" y="4967288"/>
            <a:ext cx="16764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87629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Using the Set Operators </a:t>
            </a:r>
            <a:r>
              <a:rPr lang="en-US" b="1" dirty="0"/>
              <a:t>- The UNION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SQL Code</a:t>
            </a:r>
          </a:p>
          <a:p>
            <a:pPr marL="1371600" lvl="3" indent="0" latinLnBrk="1">
              <a:buNone/>
            </a:pPr>
            <a:r>
              <a:rPr lang="en-US" dirty="0" smtClean="0"/>
              <a:t>SELECT column_list_1</a:t>
            </a:r>
            <a:endParaRPr lang="en-US" dirty="0"/>
          </a:p>
          <a:p>
            <a:pPr marL="1371600" lvl="3" indent="0" latinLnBrk="1">
              <a:buNone/>
            </a:pPr>
            <a:r>
              <a:rPr lang="en-US" dirty="0" smtClean="0"/>
              <a:t>FROM T1</a:t>
            </a:r>
            <a:endParaRPr lang="en-US" dirty="0"/>
          </a:p>
          <a:p>
            <a:pPr marL="1371600" lvl="3" indent="0" latinLnBrk="1">
              <a:buNone/>
            </a:pPr>
            <a:r>
              <a:rPr lang="en-US" dirty="0"/>
              <a:t>UNION </a:t>
            </a:r>
          </a:p>
          <a:p>
            <a:pPr marL="1371600" lvl="3" indent="0" latinLnBrk="1">
              <a:buNone/>
            </a:pPr>
            <a:r>
              <a:rPr lang="en-US" dirty="0" smtClean="0"/>
              <a:t>SELECT column_list_1</a:t>
            </a:r>
            <a:endParaRPr lang="en-US" dirty="0"/>
          </a:p>
          <a:p>
            <a:pPr marL="1371600" lvl="3" indent="0" latinLnBrk="1">
              <a:buNone/>
            </a:pPr>
            <a:r>
              <a:rPr lang="en-US" smtClean="0"/>
              <a:t>FROM T2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column_list_1 and column_list_2 must have the same number of columns presented in the same order. </a:t>
            </a:r>
            <a:endParaRPr lang="en-US" dirty="0" smtClean="0"/>
          </a:p>
          <a:p>
            <a:r>
              <a:rPr lang="en-US" dirty="0" smtClean="0"/>
              <a:t>The data </a:t>
            </a:r>
            <a:r>
              <a:rPr lang="en-US" dirty="0"/>
              <a:t>type of the corresponding column must be in the same data type group such as number or character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By default, the UNION operator returns the unique rows from both result sets. 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649" y="1647063"/>
            <a:ext cx="56959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4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87629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Using the Set Operators </a:t>
            </a:r>
            <a:r>
              <a:rPr lang="en-US" b="1" dirty="0"/>
              <a:t>- The UNION </a:t>
            </a:r>
            <a:r>
              <a:rPr lang="en-US" b="1" dirty="0" smtClean="0"/>
              <a:t>All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181600"/>
          </a:xfrm>
        </p:spPr>
        <p:txBody>
          <a:bodyPr>
            <a:normAutofit/>
          </a:bodyPr>
          <a:lstStyle/>
          <a:p>
            <a:r>
              <a:rPr lang="en-US" dirty="0"/>
              <a:t>SQL Code 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>SELECT </a:t>
            </a:r>
            <a:r>
              <a:rPr lang="en-US" dirty="0" err="1"/>
              <a:t>column_list</a:t>
            </a:r>
            <a:endParaRPr lang="en-US" dirty="0"/>
          </a:p>
          <a:p>
            <a:pPr marL="1371600" lvl="3" indent="0" latinLnBrk="1">
              <a:buNone/>
            </a:pPr>
            <a:r>
              <a:rPr lang="en-US" dirty="0"/>
              <a:t>FROM </a:t>
            </a:r>
            <a:r>
              <a:rPr lang="en-US" dirty="0" smtClean="0"/>
              <a:t>T1</a:t>
            </a:r>
            <a:endParaRPr lang="en-US" dirty="0"/>
          </a:p>
          <a:p>
            <a:pPr marL="1371600" lvl="3" indent="0" latinLnBrk="1">
              <a:buNone/>
            </a:pPr>
            <a:r>
              <a:rPr lang="en-US" dirty="0"/>
              <a:t>UNION ALL </a:t>
            </a:r>
          </a:p>
          <a:p>
            <a:pPr marL="1371600" lvl="3" indent="0" latinLnBrk="1">
              <a:buNone/>
            </a:pPr>
            <a:r>
              <a:rPr lang="en-US" dirty="0"/>
              <a:t>SELECT </a:t>
            </a:r>
            <a:r>
              <a:rPr lang="en-US" dirty="0" err="1"/>
              <a:t>column_list</a:t>
            </a:r>
            <a:endParaRPr lang="en-US" dirty="0"/>
          </a:p>
          <a:p>
            <a:pPr marL="1371600" lvl="3" indent="0" latinLnBrk="1">
              <a:buNone/>
            </a:pPr>
            <a:r>
              <a:rPr lang="en-US" dirty="0"/>
              <a:t>FROM </a:t>
            </a:r>
            <a:r>
              <a:rPr lang="en-US" dirty="0" smtClean="0"/>
              <a:t>T2</a:t>
            </a:r>
            <a:endParaRPr lang="en-US" dirty="0"/>
          </a:p>
          <a:p>
            <a:r>
              <a:rPr lang="en-US" dirty="0"/>
              <a:t>If you want to retain the duplicate rows, you explicitly use UNION </a:t>
            </a:r>
            <a:r>
              <a:rPr lang="en-US" dirty="0" smtClean="0"/>
              <a:t>ALL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105" y="4167568"/>
            <a:ext cx="56959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87629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Using the Set Operators </a:t>
            </a:r>
            <a:r>
              <a:rPr lang="en-US" b="1" dirty="0"/>
              <a:t>- </a:t>
            </a:r>
            <a:r>
              <a:rPr lang="en-US" b="1" dirty="0"/>
              <a:t>UNION vs. </a:t>
            </a:r>
            <a:r>
              <a:rPr lang="en-US" b="1" dirty="0"/>
              <a:t>JOIN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181600"/>
          </a:xfrm>
        </p:spPr>
        <p:txBody>
          <a:bodyPr>
            <a:normAutofit/>
          </a:bodyPr>
          <a:lstStyle/>
          <a:p>
            <a:r>
              <a:rPr lang="en-US" dirty="0"/>
              <a:t>A UNION places a result set on top another, meaning that it appends result sets vertically.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a join such as INNER JOIN or LEFT JOIN combines result sets horizontally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3410140"/>
            <a:ext cx="54006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3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636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Office Theme</vt:lpstr>
      <vt:lpstr>Using the Set Operators </vt:lpstr>
      <vt:lpstr>Describe the Set Operators</vt:lpstr>
      <vt:lpstr>Using the Set Operators</vt:lpstr>
      <vt:lpstr>Using the Set Operators</vt:lpstr>
      <vt:lpstr>Relationship to Mathematical Set Theory</vt:lpstr>
      <vt:lpstr>Relationship to Mathematical Set Theory</vt:lpstr>
      <vt:lpstr>Using the Set Operators - The UNION operator</vt:lpstr>
      <vt:lpstr>Using the Set Operators - The UNION All operator</vt:lpstr>
      <vt:lpstr>Using the Set Operators - UNION vs. JOIN</vt:lpstr>
      <vt:lpstr>Using the Set Operators - The Intersect operator</vt:lpstr>
      <vt:lpstr>Using the Set Operators - The Minus operator</vt:lpstr>
      <vt:lpstr>Using the Set Operators 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Data into Actionable Insights  Introduction to Structured Query Language (SQL).</dc:title>
  <dc:creator>Suman, Suman</dc:creator>
  <cp:lastModifiedBy>IJ</cp:lastModifiedBy>
  <cp:revision>67</cp:revision>
  <dcterms:created xsi:type="dcterms:W3CDTF">2019-04-02T17:22:09Z</dcterms:created>
  <dcterms:modified xsi:type="dcterms:W3CDTF">2019-11-25T19:30:31Z</dcterms:modified>
</cp:coreProperties>
</file>