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notesMaster" Target="notesMasters/notesMaster1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created:</a:t>
            </a:r>
            <a:r>
              <a:rPr/>
              <a:t> </a:t>
            </a:r>
            <a:r>
              <a:rPr/>
              <a:t>2021-07-24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mechanics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mechanics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John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Roberts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doctor</a:t>
            </a:r>
            <a:r>
              <a:rPr/>
              <a:t> </a:t>
            </a:r>
            <a:r>
              <a:rPr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Kildare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“</a:t>
            </a:r>
            <a:r>
              <a:rPr/>
              <a:t>Chamberlain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doctor</a:t>
            </a:r>
            <a:r>
              <a:rPr/>
              <a:t> </a:t>
            </a:r>
            <a:r>
              <a:rPr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Jump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“</a:t>
            </a:r>
            <a:r>
              <a:rPr/>
              <a:t>Welby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“</a:t>
            </a:r>
            <a:r>
              <a:rPr/>
              <a:t>Young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doctor</a:t>
            </a:r>
            <a:r>
              <a:rPr/>
              <a:t> </a:t>
            </a:r>
            <a:r>
              <a:rPr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completes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efficiency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touch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briefly.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algorithm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implement.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slow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inefficient.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required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match.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match.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64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each.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thousands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overwhelm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fastest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complications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consider.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memory,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bringing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complicate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included.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databases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Improvements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possible.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seconds</a:t>
            </a:r>
            <a:r>
              <a:rPr/>
              <a:t> </a:t>
            </a:r>
            <a:r>
              <a:rPr/>
              <a:t>verus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hours.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big,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days.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algorithm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perform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side-by-side.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defeats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improvement,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joined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indiciate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Nevertheless,</a:t>
            </a:r>
            <a:r>
              <a:rPr/>
              <a:t> </a:t>
            </a:r>
            <a:r>
              <a:rPr/>
              <a:t>picking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efficient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science.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Mathematically,</a:t>
            </a:r>
            <a:r>
              <a:rPr/>
              <a:t> </a:t>
            </a:r>
            <a:r>
              <a:rPr/>
              <a:t>joining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identical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joining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computationally,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slower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joined.</a:t>
            </a:r>
            <a:r>
              <a:rPr/>
              <a:t> </a:t>
            </a:r>
            <a:r>
              <a:rPr/>
              <a:t>Modern</a:t>
            </a:r>
            <a:r>
              <a:rPr/>
              <a:t> </a:t>
            </a:r>
            <a:r>
              <a:rPr/>
              <a:t>databases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Often,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faster.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hash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linking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hash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hash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desirable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properties.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hash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input,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uniformly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hashes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linking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efficient.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user,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issues,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scenes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programmers.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doctors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performed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surgery.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fictitious,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television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movies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before.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mechanics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“</a:t>
            </a:r>
            <a:r>
              <a:rPr/>
              <a:t>John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“</a:t>
            </a:r>
            <a:r>
              <a:rPr/>
              <a:t>Gould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Roberts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doctor</a:t>
            </a:r>
            <a:r>
              <a:rPr/>
              <a:t> </a:t>
            </a:r>
            <a:r>
              <a:rPr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jackpot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“</a:t>
            </a:r>
            <a:r>
              <a:rPr/>
              <a:t>Kildare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“</a:t>
            </a:r>
            <a:r>
              <a:rPr/>
              <a:t>Ayres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“</a:t>
            </a:r>
            <a:r>
              <a:rPr/>
              <a:t>Chamberlain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“</a:t>
            </a:r>
            <a:r>
              <a:rPr/>
              <a:t>Jenkins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McCrea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doctor</a:t>
            </a:r>
            <a:r>
              <a:rPr/>
              <a:t> </a:t>
            </a:r>
            <a:r>
              <a:rPr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wrinkle.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doctors.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volunter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“</a:t>
            </a:r>
            <a:r>
              <a:rPr/>
              <a:t>Who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“</a:t>
            </a:r>
            <a:r>
              <a:rPr/>
              <a:t>Who</a:t>
            </a:r>
            <a:r>
              <a:rPr/>
              <a:t>”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doctor.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Jump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“</a:t>
            </a:r>
            <a:r>
              <a:rPr/>
              <a:t>who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doctor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leaves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choices.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surgery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doctor.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discard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“</a:t>
            </a:r>
            <a:r>
              <a:rPr/>
              <a:t>House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Welby</a:t>
            </a:r>
            <a:r>
              <a:rPr/>
              <a:t>”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“</a:t>
            </a:r>
            <a:r>
              <a:rPr/>
              <a:t>Who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doctor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NULLs.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algorithm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one-to-one</a:t>
            </a:r>
            <a:r>
              <a:rPr/>
              <a:t> </a:t>
            </a:r>
            <a:r>
              <a:rPr/>
              <a:t>merge,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one-to-many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handling</a:t>
            </a:r>
            <a:r>
              <a:rPr/>
              <a:t> </a:t>
            </a:r>
            <a:r>
              <a:rPr/>
              <a:t>mismatches.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snuck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computational</a:t>
            </a:r>
            <a:r>
              <a:rPr/>
              <a:t> </a:t>
            </a:r>
            <a:r>
              <a:rPr/>
              <a:t>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doctors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performed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surgery.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fictitious,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television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movies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algorithm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doctor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keeps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doctor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record,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House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doctor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Laurie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Howser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Harris</a:t>
            </a:r>
            <a:r>
              <a:rPr/>
              <a:t>”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doctor</a:t>
            </a:r>
            <a:r>
              <a:rPr/>
              <a:t> </a:t>
            </a:r>
            <a:r>
              <a:rPr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Mechanics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joining/merging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2021-07-24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algorithm,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doctor brth_yr
## 1 2     House   2004 2 Laurie    1959
## 2 7    Howser   1989 7 Harris    1973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algorithm,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     doctor brth_yr
## 1 5                  5        Alda    1936
## 2 3                  3 Chamberlain    1934
## 3 7                  7      Harris    1973
## 4 1                  1      Kelley    1920
## 5 2                  2      Laurie    1959
## 6 6      John   1979 6     Roberts    1928
## 7 8                  8     Seymour    1951
## 8 4                  4       Young    1907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algorithm,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 doctor brth_yr
## 1 2     House   2004 2  Laurie    1959
## 2 7    Howser   1989 7  Harris    1973
## 3 6      John   1979 6 Roberts    1928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algorithm,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     doctor brth_yr
## 1 5                  5        Alda    1936
## 2 3   Kildare   1961 3 Chamberlain    1934
## 3 7                  7      Harris    1973
## 4 1                  1      Kelley    1920
## 5 2                  2      Laurie    1959
## 6 6                  6     Roberts    1928
## 7 8                  8     Seymour    1951
## 8 4                  4       Young    1907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algorithm,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     doctor brth_yr
## 1 2     House   2004 2      Laurie    1959
## 2 7    Howser   1989 7      Harris    1973
## 3 6      John   1979 6     Roberts    1928
## 4 3   Kildare   1961 3 Chamberlain    1934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algorithm,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     doctor brth_yr
## 1 5                  5        Alda    1936
## 2 3                  3 Chamberlain    1934
## 3 7                  7      Harris    1973
## 4 1                  1      Kelley    1920
## 5 2                  2      Laurie    1959
## 6 6                  6     Roberts    1928
## 7 8                  8     Seymour    1951
## 8 4     Welby   1969 4       Young    1907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algorithm,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     doctor brth_yr
## 1 2     House   2004 2      Laurie    1959
## 2 7    Howser   1989 7      Harris    1973
## 3 6      John   1979 6     Roberts    1928
## 4 3   Kildare   1961 3 Chamberlain    1934
## 5 1     McCoy   1966 1      Kelley    1920
## 6 5    Pierce   1972 5        Alda    1936
## 7 8     Quinn   1993 8     Seymour    1951
## 8 4     Welby   1969 4       Young    1907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 just learned</a:t>
            </a:r>
          </a:p>
          <a:p>
            <a:pPr lvl="2"/>
            <a:r>
              <a:rPr/>
              <a:t>Simple matching algorithm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Efficiency issues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Efficiency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much work?</a:t>
            </a:r>
          </a:p>
          <a:p>
            <a:pPr lvl="2"/>
            <a:r>
              <a:rPr/>
              <a:t>Eight steps</a:t>
            </a:r>
          </a:p>
          <a:p>
            <a:pPr lvl="2"/>
            <a:r>
              <a:rPr/>
              <a:t>Eight comparisons within each step</a:t>
            </a:r>
          </a:p>
          <a:p>
            <a:pPr lvl="2"/>
            <a:r>
              <a:rPr/>
              <a:t>64 total steps</a:t>
            </a:r>
          </a:p>
          <a:p>
            <a:pPr lvl="1"/>
            <a:r>
              <a:rPr/>
              <a:t>Complications</a:t>
            </a:r>
          </a:p>
          <a:p>
            <a:pPr lvl="2"/>
            <a:r>
              <a:rPr/>
              <a:t>When one or both tables do not fit in memory</a:t>
            </a:r>
          </a:p>
          <a:p>
            <a:pPr lvl="2"/>
            <a:r>
              <a:rPr/>
              <a:t>NULL values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Efficiency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Improvements</a:t>
            </a:r>
          </a:p>
          <a:p>
            <a:pPr lvl="2"/>
            <a:r>
              <a:rPr/>
              <a:t>Speed gains can often be substantial, but …</a:t>
            </a:r>
          </a:p>
          <a:p>
            <a:pPr lvl="2"/>
            <a:r>
              <a:rPr/>
              <a:t>Change the order of the join</a:t>
            </a:r>
          </a:p>
          <a:p>
            <a:pPr lvl="2"/>
            <a:r>
              <a:rPr/>
              <a:t>Sort before merging</a:t>
            </a:r>
          </a:p>
          <a:p>
            <a:pPr lvl="2"/>
            <a:r>
              <a:rPr/>
              <a:t>Create a hash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Mechanics of join/merge</a:t>
            </a:r>
          </a:p>
          <a:p>
            <a:pPr lvl="1"/>
            <a:r>
              <a:rPr/>
              <a:t>Efficiency issues</a:t>
            </a:r>
          </a:p>
          <a:p>
            <a:pPr lvl="1"/>
            <a:r>
              <a:rPr/>
              <a:t>One-to-many merge</a:t>
            </a:r>
          </a:p>
          <a:p>
            <a:pPr lvl="1"/>
            <a:r>
              <a:rPr/>
              <a:t>Mismatches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 just learned</a:t>
            </a:r>
          </a:p>
          <a:p>
            <a:pPr lvl="2"/>
            <a:r>
              <a:rPr/>
              <a:t>Efficiency issues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One-to-many join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updated</a:t>
            </a:r>
            <a:r>
              <a:rPr/>
              <a:t> </a:t>
            </a:r>
            <a:r>
              <a:rPr/>
              <a:t>doctor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one-to-many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d      doctor brth_yr
## 1  5        Alda    1936
## 2  3       Ayres    1908
## 3  3 Chamberlain    1934
## 4  6       Gould    1938
## 5  7      Harris    1973
## 6  3     Jenkins    1943
## 7  1      Kelley    1920
## 8  2      Laurie    1959
## 9  3      McCrea    1905
## 10 6     Roberts    1928
## 11 8     Seymour    1951
## 12 1       Urban    1972
## 13 4       Young    1907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One-to-many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v volunteer srg_yr d      doctor brth_yr
## 1  5                  5        Alda    1936
## 2  3                  3       Ayres    1908
## 3  3                  3 Chamberlain    1934
## 4  6                  6       Gould    1938
## 5  7                  7      Harris    1973
## 6  3                  3     Jenkins    1943
## 7  1                  1      Kelley    1920
## 8  2     House   2004 2      Laurie    1959
## 9  3                  3      McCrea    1905
## 10 6                  6     Roberts    1928
## 11 8                  8     Seymour    1951
## 12 1                  1       Urban    1972
## 13 4                  4       Young    1907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One-to-many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doctor brth_yr
## 1 2     House   2004 2 Laurie    1959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One-to-many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v volunteer srg_yr d      doctor brth_yr
## 1  5                  5        Alda    1936
## 2  3                  3       Ayres    1908
## 3  3                  3 Chamberlain    1934
## 4  6                  6       Gould    1938
## 5  7    Howser   1989 7      Harris    1973
## 6  3                  3     Jenkins    1943
## 7  1                  1      Kelley    1920
## 8  2                  2      Laurie    1959
## 9  3                  3      McCrea    1905
## 10 6                  6     Roberts    1928
## 11 8                  8     Seymour    1951
## 12 1                  1       Urban    1972
## 13 4                  4       Young    1907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One-to-many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doctor brth_yr
## 1 2     House   2004 2 Laurie    1959
## 2 7    Howser   1989 7 Harris    1973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One-to-many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v volunteer srg_yr d      doctor brth_yr
## 1  5                  5        Alda    1936
## 2  3                  3       Ayres    1908
## 3  3                  3 Chamberlain    1934
## 4  6      John   1979 6       Gould    1938
## 5  7                  7      Harris    1973
## 6  3                  3     Jenkins    1943
## 7  1                  1      Kelley    1920
## 8  2                  2      Laurie    1959
## 9  3                  3      McCrea    1905
## 10 6      John   1979 6     Roberts    1928
## 11 8                  8     Seymour    1951
## 12 1                  1       Urban    1972
## 13 4                  4       Young    1907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One-to-many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 doctor brth_yr
## 1 2     House   2004 2  Laurie    1959
## 2 7    Howser   1989 7  Harris    1973
## 3 6      John   1979 6   Gould    1938
## 4 6      John   1979 6 Roberts    1928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One-to-many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v volunteer srg_yr d      doctor brth_yr
## 1  5                  5        Alda    1936
## 2  3   Kildare   1961 3       Ayres    1908
## 3  3   Kildare   1961 3 Chamberlain    1934
## 4  6                  6       Gould    1938
## 5  7                  7      Harris    1973
## 6  3   Kildare   1961 3     Jenkins    1943
## 7  1                  1      Kelley    1920
## 8  2                  2      Laurie    1959
## 9  3   Kildare   1961 3      McCrea    1905
## 10 6                  6     Roberts    1928
## 11 8                  8     Seymour    1951
## 12 1                  1       Urban    1972
## 13 4                  4       Young    1907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One-to-many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     doctor brth_yr
## 1 2     House   2004 2      Laurie    1959
## 2 7    Howser   1989 7      Harris    1973
## 3 6      John   1979 6       Gould    1938
## 4 6      John   1979 6     Roberts    1928
## 5 3   Kildare   1961 3       Ayres    1908
## 6 3   Kildare   1961 3 Chamberlain    1934
## 7 3   Kildare   1961 3     Jenkins    1943
## 8 3   Kildare   1961 3      McCrea    1905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join/merge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tables/datasets</a:t>
            </a:r>
          </a:p>
          <a:p>
            <a:pPr lvl="2"/>
            <a:r>
              <a:rPr/>
              <a:t>doctor_list</a:t>
            </a:r>
          </a:p>
          <a:p>
            <a:pPr lvl="2"/>
            <a:r>
              <a:rPr/>
              <a:t>patient_list</a:t>
            </a:r>
          </a:p>
          <a:p>
            <a:pPr lvl="1"/>
            <a:r>
              <a:rPr/>
              <a:t>Key/link</a:t>
            </a:r>
          </a:p>
          <a:p>
            <a:pPr lvl="2"/>
            <a:r>
              <a:rPr/>
              <a:t>Defines how to match records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One-to-many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v volunteer srg_yr d      doctor brth_yr
## 1  2     House   2004 2      Laurie    1959
## 2  7    Howser   1989 7      Harris    1973
## 3  6      John   1979 6       Gould    1938
## 4  6      John   1979 6     Roberts    1928
## 5  3   Kildare   1961 3       Ayres    1908
## 6  3   Kildare   1961 3 Chamberlain    1934
## 7  3   Kildare   1961 3     Jenkins    1943
## 8  3   Kildare   1961 3      McCrea    1905
## 9  1     McCoy   1966 1      Kelley    1920
## 10 1     McCoy   1966 1       Urban    1972
## 11 5    Pierce   1972 5        Alda    1936
## 12 8     Quinn   1993 8     Seymour    1951
## 13 4     Welby   1969 4       Young    1907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 just learned</a:t>
            </a:r>
          </a:p>
          <a:p>
            <a:pPr lvl="2"/>
            <a:r>
              <a:rPr/>
              <a:t>One-to-many join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What to do with mismatches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update,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
## 1 2     House   2004
## 2 7    Howser   1989
## 3 6      John   1979
## 4 3   Kildare   1961
## 5 1     McCoy   1966
## 6 5    Pierce   1972
## 7 8     Quinn   1993
## 8 4     Welby   1969
## 9 9       Who   1999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Mismatched</a:t>
            </a:r>
            <a:r>
              <a:rPr/>
              <a:t> </a:t>
            </a:r>
            <a:r>
              <a:rPr/>
              <a:t>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v volunteer srg_yr d      doctor brth_yr
## 1                     5        Alda    1936
## 2                     3       Ayres    1908
## 3                     3 Chamberlain    1934
## 4                     6       Gould    1938
## 5                     7      Harris    1973
## 6                     3     Jenkins    1943
## 7                     1      Kelley    1920
## 8                     2      Laurie    1959
## 9                     3      McCrea    1905
## 10                    6     Roberts    1928
## 11                    8     Seymour    1951
## 12                    1       Urban    1972
## 13                    4       Young    1907
## 14 9       Who   1999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solution,</a:t>
            </a:r>
            <a:r>
              <a:rPr/>
              <a:t> </a:t>
            </a:r>
            <a:r>
              <a:rPr/>
              <a:t>discard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v volunteer srg_yr d      doctor brth_yr
## 1  2     House   2004 2      Laurie    1959
## 2  7    Howser   1989 7      Harris    1973
## 3  6      John   1979 6       Gould    1938
## 4  6      John   1979 6     Roberts    1928
## 5  3   Kildare   1961 3       Ayres    1908
## 6  3   Kildare   1961 3 Chamberlain    1934
## 7  3   Kildare   1961 3     Jenkins    1943
## 8  3   Kildare   1961 3      McCrea    1905
## 9  1     McCoy   1966 1      Kelley    1920
## 10 1     McCoy   1966 1       Urban    1972
## 11 5    Pierce   1972 5        Alda    1936
## 12 8     Quinn   1993 8     Seymour    1951
## 13 4     Welby   1969 4       Young    1907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solution,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v volunteer srg_yr    d      doctor brth_yr
## 1  2     House   2004    2      Laurie    1959
## 2  7    Howser   1989    7      Harris    1973
## 3  6      John   1979    6       Gould    1938
## 4  6      John   1979    6     Roberts    1928
## 5  3   Kildare   1961    3       Ayres    1908
## 6  3   Kildare   1961    3 Chamberlain    1934
## 7  3   Kildare   1961    3     Jenkins    1943
## 8  3   Kildare   1961    3      McCrea    1905
## 9  1     McCoy   1966    1      Kelley    1920
## 10 1     McCoy   1966    1       Urban    1972
## 11 5    Pierce   1972    5        Alda    1936
## 12 8     Quinn   1993    8     Seymour    1951
## 13 4     Welby   1969    4       Young    1907
## 14 9       Who   1999 NULL        NULL    NULL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Mechanics of join/merge</a:t>
            </a:r>
          </a:p>
          <a:p>
            <a:pPr lvl="1"/>
            <a:r>
              <a:rPr/>
              <a:t>Efficiency issues</a:t>
            </a:r>
          </a:p>
          <a:p>
            <a:pPr lvl="1"/>
            <a:r>
              <a:rPr/>
              <a:t>One-to-many merge</a:t>
            </a:r>
          </a:p>
          <a:p>
            <a:pPr lvl="1"/>
            <a:r>
              <a:rPr/>
              <a:t>Mismatches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
## 1 2     House   2004
## 2 7    Howser   1989
## 3 6      John   1979
## 4 3   Kildare   1961
## 5 1     McCoy   1966
## 6 5    Pierce   1972
## 7 8     Quinn   1993
## 8 4     Welby   1969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doctor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d      doctor brth_yr
## 1 5        Alda    1936
## 2 3 Chamberlain    1934
## 3 7      Harris    1973
## 4 1      Kelley    1920
## 5 2      Laurie    1959
## 6 6     Roberts    1928
## 7 8     Seymour    1951
## 8 4       Young    1907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Compare</a:t>
            </a:r>
          </a:p>
          <a:p>
            <a:pPr lvl="2"/>
            <a:r>
              <a:rPr/>
              <a:t>First record of volunteer table with</a:t>
            </a:r>
          </a:p>
          <a:p>
            <a:pPr lvl="2"/>
            <a:r>
              <a:rPr/>
              <a:t>Each record of doctor table</a:t>
            </a:r>
          </a:p>
          <a:p>
            <a:pPr lvl="1"/>
            <a:r>
              <a:rPr/>
              <a:t>Repeat for second, third, … records of volunteer table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algorithm,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     doctor brth_yr
## 1 5                  5        Alda    1936
## 2 3                  3 Chamberlain    1934
## 3 7                  7      Harris    1973
## 4 1                  1      Kelley    1920
## 5 2     House   2004 2      Laurie    1959
## 6 6                  6     Roberts    1928
## 7 8                  8     Seymour    1951
## 8 4                  4       Young    1907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algorithm,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doctor brth_yr
## 1 2     House   2004 2 Laurie    1959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algorithm,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     doctor brth_yr
## 1 5                  5        Alda    1936
## 2 3                  3 Chamberlain    1934
## 3 7    Howser   1989 7      Harris    1973
## 4 1                  1      Kelley    1920
## 5 2                  2      Laurie    1959
## 6 6                  6     Roberts    1928
## 7 8                  8     Seymour    1951
## 8 4                  4       Young    1907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Mechanics of joining/merging two tables</dc:title>
  <dc:creator>Suman Sahil, Steve Simon</dc:creator>
  <cp:keywords/>
  <dcterms:created xsi:type="dcterms:W3CDTF">2021-07-27T20:50:32Z</dcterms:created>
  <dcterms:modified xsi:type="dcterms:W3CDTF">2021-07-27T20:50:32Z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2021-07-24</vt:lpwstr>
  </property>
  <property fmtid="{D5CDD505-2E9C-101B-9397-08002B2CF9AE}" pid="3" name="knit">
    <vt:lpwstr>(function(inputFile, encoding) { rmarkdown::render(inputFile, encoding=encoding, output_dir = “../results”, output_format = “all”) })</vt:lpwstr>
  </property>
  <property fmtid="{D5CDD505-2E9C-101B-9397-08002B2CF9AE}" pid="4" name="output">
    <vt:lpwstr>powerpoint_presentation</vt:lpwstr>
  </property>
</Properties>
</file>