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Managing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2020-07-13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 multiple tables? + Only possible storage option + Efficiency of storage + Improved data quality + Flexibility in getting information Very powerful but sometimes dangerous + Complexity multiplies exponentially + Mistakes can be costly in computer time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Inconsistent across databases</a:t>
            </a:r>
          </a:p>
          <a:p>
            <a:pPr lvl="1"/>
            <a:r>
              <a:rPr/>
              <a:t>Relies on metadata (internal structural information)</a:t>
            </a:r>
          </a:p>
          <a:p>
            <a:pPr lvl="1"/>
            <a:r>
              <a:rPr/>
              <a:t>Sometimes hampered by security considerations</a:t>
            </a:r>
          </a:p>
          <a:p>
            <a:pPr lvl="1"/>
            <a:r>
              <a:rPr/>
              <a:t>Oracle syntax (schema=‘SYS’)</a:t>
            </a:r>
          </a:p>
          <a:p>
            <a:pPr lvl="1"/>
            <a:r>
              <a:rPr/>
              <a:t>select table_name from all_tables where owner=‘EHR’</a:t>
            </a:r>
          </a:p>
          <a:p>
            <a:pPr lvl="1"/>
            <a:r>
              <a:rPr/>
              <a:t>SQLite syntax</a:t>
            </a:r>
          </a:p>
          <a:p>
            <a:pPr lvl="1"/>
            <a:r>
              <a:rPr/>
              <a:t>select tbl_name from sqlite_master</a:t>
            </a:r>
          </a:p>
          <a:p>
            <a:pPr lvl="1"/>
            <a:r>
              <a:rPr/>
              <a:t>Please note the inconsistencies</a:t>
            </a:r>
          </a:p>
          <a:p>
            <a:pPr lvl="1"/>
            <a:r>
              <a:rPr/>
              <a:t>all_tables versus sqlite_master</a:t>
            </a:r>
          </a:p>
          <a:p>
            <a:pPr lvl="1"/>
            <a:r>
              <a:rPr/>
              <a:t>table_name versus tbl_name</a:t>
            </a:r>
          </a:p>
          <a:p>
            <a:pPr lvl="1"/>
            <a:r>
              <a:rPr/>
              <a:t>Other databases have other inconsistencies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Oracle</a:t>
            </a:r>
          </a:p>
          <a:p>
            <a:pPr lvl="2"/>
            <a:r>
              <a:rPr/>
              <a:t>Try dba_tables, user_tables instead</a:t>
            </a:r>
          </a:p>
          <a:p>
            <a:pPr lvl="2"/>
            <a:r>
              <a:rPr/>
              <a:t>Try with/without “where owner=”</a:t>
            </a:r>
          </a:p>
          <a:p>
            <a:pPr lvl="1"/>
            <a:r>
              <a:rPr/>
              <a:t>SQLite</a:t>
            </a:r>
          </a:p>
          <a:p>
            <a:pPr lvl="2"/>
            <a:r>
              <a:rPr/>
              <a:t>Type .tables from the command line interface</a:t>
            </a:r>
          </a:p>
          <a:p>
            <a:pPr lvl="2"/>
            <a:r>
              <a:rPr/>
              <a:t>Table names shown automatically in SQLite Server</a:t>
            </a:r>
          </a:p>
          <a:p>
            <a:pPr lvl="1"/>
            <a:r>
              <a:rPr/>
              <a:t>SAS</a:t>
            </a:r>
          </a:p>
          <a:p>
            <a:pPr lvl="2"/>
            <a:r>
              <a:rPr/>
              <a:t>proc contents data=or_link._all_; run;</a:t>
            </a:r>
          </a:p>
          <a:p>
            <a:pPr lvl="1"/>
            <a:r>
              <a:rPr/>
              <a:t>R</a:t>
            </a:r>
          </a:p>
          <a:p>
            <a:pPr lvl="2"/>
            <a:r>
              <a:rPr/>
              <a:t>dbListTables(conn=db)</a:t>
            </a:r>
          </a:p>
          <a:p>
            <a:pPr lvl="1"/>
            <a:r>
              <a:rPr/>
              <a:t>Last resort-ask for help from DBA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Oracle syntax (use schema=‘SYS’)</a:t>
            </a:r>
          </a:p>
          <a:p>
            <a:pPr lvl="1"/>
            <a:r>
              <a:rPr/>
              <a:t>select column_name from all_tab_columns where table_name=1your-table-name1</a:t>
            </a:r>
          </a:p>
          <a:p>
            <a:pPr lvl="1"/>
            <a:r>
              <a:rPr/>
              <a:t>SQLite syntax</a:t>
            </a:r>
          </a:p>
          <a:p>
            <a:pPr lvl="1"/>
            <a:r>
              <a:rPr/>
              <a:t>pragma table_info(your-table-name)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</a:t>
            </a:r>
          </a:p>
          <a:p>
            <a:pPr lvl="2"/>
            <a:r>
              <a:rPr/>
              <a:t>proc contents data=or_link.your-table-name; run;</a:t>
            </a:r>
          </a:p>
          <a:p>
            <a:pPr lvl="1"/>
            <a:r>
              <a:rPr/>
              <a:t>R</a:t>
            </a:r>
          </a:p>
          <a:p>
            <a:pPr lvl="2"/>
            <a:r>
              <a:rPr/>
              <a:t>dbListFields(conn=db, name=“your-table-name”)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has a “libname” statement.</a:t>
            </a:r>
          </a:p>
          <a:p>
            <a:pPr lvl="2"/>
            <a:r>
              <a:rPr/>
              <a:t>Information about where to find the data.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libname
  any_name
  oracle
  user='simons'
  password=&amp;pw
  path='@CHIHFPRD, BUFFSIZE=9000'
  schema='sys';</a:t>
            </a:r>
          </a:p>
          <a:p>
            <a:pPr lvl="1"/>
            <a:r>
              <a:rPr/>
              <a:t>Any table from SYS needs a two part name</a:t>
            </a:r>
          </a:p>
          <a:p>
            <a:pPr lvl="2"/>
            <a:r>
              <a:rPr/>
              <a:t>Example: any_name.all_table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real-world databases have multiple tables. Get the table names using</a:t>
            </a:r>
          </a:p>
          <a:p>
            <a:pPr lvl="2"/>
            <a:r>
              <a:rPr/>
              <a:t>all_tables (Oracle)</a:t>
            </a:r>
          </a:p>
          <a:p>
            <a:pPr lvl="2"/>
            <a:r>
              <a:rPr/>
              <a:t>sqlite_master (SQLite)</a:t>
            </a:r>
          </a:p>
          <a:p>
            <a:pPr lvl="1"/>
            <a:r>
              <a:rPr/>
              <a:t>Get information about an individual table using</a:t>
            </a:r>
          </a:p>
          <a:p>
            <a:pPr lvl="2"/>
            <a:r>
              <a:rPr/>
              <a:t>all_tab_columns (Oracle)</a:t>
            </a:r>
          </a:p>
          <a:p>
            <a:pPr lvl="2"/>
            <a:r>
              <a:rPr/>
              <a:t>pragma tablejnfo (SQLite)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multiple tables in SQL</dc:title>
  <dc:creator>Suman Sahil, Steve Simon</dc:creator>
  <cp:keywords/>
  <dcterms:created xsi:type="dcterms:W3CDTF">2021-11-14T19:13:27Z</dcterms:created>
  <dcterms:modified xsi:type="dcterms:W3CDTF">2021-11-14T19:13:27Z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2020-07-13</vt:lpwstr>
  </property>
  <property fmtid="{D5CDD505-2E9C-101B-9397-08002B2CF9AE}" pid="3" name="output">
    <vt:lpwstr>powerpoint_presentation</vt:lpwstr>
  </property>
</Properties>
</file>