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http://www.statsci.org/data/general/lomaprie.html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
select count(*) as n_records
   from earthquake_table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6    10     8     4      6
## 2  2     2     4     8     5      6
## 3  3     2     4     8     5      6
## 4  4     4     5     8    10      7
## 5 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r01      1    1    2    2    3    3    4    4  4
r02 5    0    5    0    5    0    5    0    5  8
r03
r04      1    1    2    2    3    3    4    4  4
r05 5    0    5    0    5    0    5    0    5  8
r06
r07      1    1    2    2    3    3    4    4  4
r08 5    0    5    0    5    0    5    0    5  8
r09
r10      1    1    2    2    3    3    4    4  4
r11 5    0    5    0    5    0    5    0    5  8
r12
r13      1    1    2    2    3    3    4    4  4
r14 5    0    5    0    5    0    5    0    5  8
r15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week0 as depression_score, 0 as time
  from earthquake_table
union select
  id, week3 as depression_score, 3 as time
  from earthquake_table
union select
  id, week6 as depression_score, 6 as time
  from earthquake_table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id, week9 as depression_score, 9 as time
  from earthquake_table
union 
  select id, week12 as depression_score, 12 as time
  from earthquake_table
limit 13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depression_score time
## 1   1                4    9
## 2   1                6    0
## 3   1                6   12
## 4   1                8    6
## 5   1               10    3
## 6   2                2    0
## 7   2                4    3
## 8   2                5    9
## 9   2                6   12
## 10  2                8    6
## 11  3                2    0
## 12  3                4    3
## 13  3                5    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into a single column</dc:title>
  <dc:creator>Suman Sahil, Steve Simon</dc:creator>
  <cp:keywords/>
  <dcterms:created xsi:type="dcterms:W3CDTF">2019-11-23T12:56:51Z</dcterms:created>
  <dcterms:modified xsi:type="dcterms:W3CDTF">2019-11-23T12:56:51Z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