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notesMaster" Target="notesMasters/notes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2" Type="http://schemas.openxmlformats.org/officeDocument/2006/relationships/viewProps" Target="viewProps.xml" /><Relationship Id="rId11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seen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simplistic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table.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real-world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encounter,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related</a:t>
            </a:r>
            <a:r>
              <a:rPr/>
              <a:t> </a:t>
            </a:r>
            <a:r>
              <a:rPr/>
              <a:t>tables.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table.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table,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inefficient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terms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speed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storage</a:t>
            </a:r>
            <a:r>
              <a:rPr/>
              <a:t> </a:t>
            </a:r>
            <a:r>
              <a:rPr/>
              <a:t>capacity.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improve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removing</a:t>
            </a:r>
            <a:r>
              <a:rPr/>
              <a:t> </a:t>
            </a:r>
            <a:r>
              <a:rPr/>
              <a:t>redundancies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become</a:t>
            </a:r>
            <a:r>
              <a:rPr/>
              <a:t> </a:t>
            </a:r>
            <a:r>
              <a:rPr/>
              <a:t>potential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error.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flexibility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database.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Multiple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carry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risks.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complexity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queries</a:t>
            </a:r>
            <a:r>
              <a:rPr/>
              <a:t> </a:t>
            </a:r>
            <a:r>
              <a:rPr/>
              <a:t>increases</a:t>
            </a:r>
            <a:r>
              <a:rPr/>
              <a:t> </a:t>
            </a:r>
            <a:r>
              <a:rPr/>
              <a:t>exponentially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mistake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querying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tables,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costly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terms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time.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scare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away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cautionary</a:t>
            </a:r>
            <a:r>
              <a:rPr/>
              <a:t> </a:t>
            </a:r>
            <a:r>
              <a:rPr/>
              <a:t>statements.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proceed</a:t>
            </a:r>
            <a:r>
              <a:rPr/>
              <a:t> </a:t>
            </a:r>
            <a:r>
              <a:rPr/>
              <a:t>carefully,</a:t>
            </a:r>
            <a:r>
              <a:rPr/>
              <a:t> </a:t>
            </a:r>
            <a:r>
              <a:rPr/>
              <a:t>however.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database,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practical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tables.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fortunate,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database.</a:t>
            </a:r>
            <a:r>
              <a:rPr/>
              <a:t> </a:t>
            </a:r>
            <a:r>
              <a:rPr/>
              <a:t>Sometimes,</a:t>
            </a:r>
            <a:r>
              <a:rPr/>
              <a:t> </a:t>
            </a:r>
            <a:r>
              <a:rPr/>
              <a:t>though,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explore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syntax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listing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varies</a:t>
            </a:r>
            <a:r>
              <a:rPr/>
              <a:t> </a:t>
            </a:r>
            <a:r>
              <a:rPr/>
              <a:t>markedly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unfortunate,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inevitable.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appears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metadata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database.</a:t>
            </a:r>
            <a:r>
              <a:rPr/>
              <a:t> </a:t>
            </a:r>
            <a:r>
              <a:rPr/>
              <a:t>Metadata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stores</a:t>
            </a:r>
            <a:r>
              <a:rPr/>
              <a:t> </a:t>
            </a:r>
            <a:r>
              <a:rPr/>
              <a:t>metadata,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itself,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proprietary</a:t>
            </a:r>
            <a:r>
              <a:rPr/>
              <a:t> </a:t>
            </a:r>
            <a:r>
              <a:rPr/>
              <a:t>format.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itself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inexact</a:t>
            </a:r>
            <a:r>
              <a:rPr/>
              <a:t> </a:t>
            </a:r>
            <a:r>
              <a:rPr/>
              <a:t>standard,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internal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commonality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databases.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internal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security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privacy</a:t>
            </a:r>
            <a:r>
              <a:rPr/>
              <a:t> </a:t>
            </a:r>
            <a:r>
              <a:rPr/>
              <a:t>concerns.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Oracle,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places,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named</a:t>
            </a:r>
            <a:r>
              <a:rPr/>
              <a:t> </a:t>
            </a:r>
            <a:r>
              <a:rPr/>
              <a:t>(quite</a:t>
            </a:r>
            <a:r>
              <a:rPr/>
              <a:t> </a:t>
            </a:r>
            <a:r>
              <a:rPr/>
              <a:t>logically)</a:t>
            </a:r>
            <a:r>
              <a:rPr/>
              <a:t> </a:t>
            </a:r>
            <a:r>
              <a:rPr/>
              <a:t>all_tables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any.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smart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limit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owner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internal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in.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Suman</a:t>
            </a:r>
            <a:r>
              <a:rPr/>
              <a:t> </a:t>
            </a:r>
            <a:r>
              <a:rPr/>
              <a:t>Sahil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owner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EHR</a:t>
            </a:r>
            <a:r>
              <a:rPr/>
              <a:t> </a:t>
            </a:r>
            <a:r>
              <a:rPr/>
              <a:t>(note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capitalization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important).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owner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SIMONS.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all_tables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owned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Suman</a:t>
            </a:r>
            <a:r>
              <a:rPr/>
              <a:t> </a:t>
            </a:r>
            <a:r>
              <a:rPr/>
              <a:t>Sahil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important.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schema=</a:t>
            </a:r>
            <a:r>
              <a:rPr/>
              <a:t>‘</a:t>
            </a:r>
            <a:r>
              <a:rPr/>
              <a:t>SYS</a:t>
            </a:r>
            <a:r>
              <a:rPr/>
              <a:t>’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querying</a:t>
            </a:r>
            <a:r>
              <a:rPr/>
              <a:t> </a:t>
            </a:r>
            <a:r>
              <a:rPr/>
              <a:t>Oracle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SAS.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turns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issue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SQLite,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listing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appears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sqlite_master</a:t>
            </a:r>
            <a:r>
              <a:rPr/>
              <a:t> </a:t>
            </a:r>
            <a:r>
              <a:rPr/>
              <a:t>table.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owners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SQLite.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possession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SQLite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file.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inconsistency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all_tables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sqlite_master,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inconsistency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table_name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tbl_name.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worse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databases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MySQL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Server.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consistency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switch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tables.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dba_tables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user_tables.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query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where</a:t>
            </a:r>
            <a:r>
              <a:rPr/>
              <a:t> </a:t>
            </a:r>
            <a:r>
              <a:rPr/>
              <a:t>owner=</a:t>
            </a:r>
            <a:r>
              <a:rPr/>
              <a:t>”</a:t>
            </a:r>
            <a:r>
              <a:rPr/>
              <a:t> </a:t>
            </a:r>
            <a:r>
              <a:rPr/>
              <a:t>restriction.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tables,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few.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SQLite,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internal</a:t>
            </a:r>
            <a:r>
              <a:rPr/>
              <a:t> </a:t>
            </a:r>
            <a:r>
              <a:rPr/>
              <a:t>commands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commands,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.table</a:t>
            </a:r>
            <a:r>
              <a:rPr/>
              <a:t> </a:t>
            </a:r>
            <a:r>
              <a:rPr/>
              <a:t>command,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command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interface,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work.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SQLite</a:t>
            </a:r>
            <a:r>
              <a:rPr/>
              <a:t> </a:t>
            </a:r>
            <a:r>
              <a:rPr/>
              <a:t>Server,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graphical</a:t>
            </a:r>
            <a:r>
              <a:rPr/>
              <a:t> </a:t>
            </a:r>
            <a:r>
              <a:rPr/>
              <a:t>user</a:t>
            </a:r>
            <a:r>
              <a:rPr/>
              <a:t> </a:t>
            </a:r>
            <a:r>
              <a:rPr/>
              <a:t>interface.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procedure,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contents,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databases.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built-in</a:t>
            </a:r>
            <a:r>
              <a:rPr/>
              <a:t> </a:t>
            </a:r>
            <a:r>
              <a:rPr/>
              <a:t>function,</a:t>
            </a:r>
            <a:r>
              <a:rPr/>
              <a:t> </a:t>
            </a:r>
            <a:r>
              <a:rPr/>
              <a:t>dbListTables,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same.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lost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internal</a:t>
            </a:r>
            <a:r>
              <a:rPr/>
              <a:t> </a:t>
            </a:r>
            <a:r>
              <a:rPr/>
              <a:t>tables.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trouble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databases,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course.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world,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administrator.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(variables)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table.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printing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rows,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official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Oracle,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all_tab_columns</a:t>
            </a:r>
            <a:r>
              <a:rPr/>
              <a:t> </a:t>
            </a:r>
            <a:r>
              <a:rPr/>
              <a:t>table.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unless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schema=</a:t>
            </a:r>
            <a:r>
              <a:rPr/>
              <a:t>‘</a:t>
            </a:r>
            <a:r>
              <a:rPr/>
              <a:t>SYS</a:t>
            </a:r>
            <a:r>
              <a:rPr/>
              <a:t>’</a:t>
            </a:r>
            <a:r>
              <a:rPr/>
              <a:t> </a:t>
            </a:r>
            <a:r>
              <a:rPr/>
              <a:t>earlier.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SQLite,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pragma</a:t>
            </a:r>
            <a:r>
              <a:rPr/>
              <a:t> </a:t>
            </a:r>
            <a:r>
              <a:rPr/>
              <a:t>command.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commands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contents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data=</a:t>
            </a:r>
            <a:r>
              <a:rPr/>
              <a:t> </a:t>
            </a:r>
            <a:r>
              <a:rPr/>
              <a:t>option.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dbListFields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quick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learned.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databases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varies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homework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vague,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above.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work,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free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another.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comfortable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exploring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metadata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database.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Managing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SQL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Suman</a:t>
            </a:r>
            <a:r>
              <a:rPr/>
              <a:t> </a:t>
            </a:r>
            <a:r>
              <a:rPr/>
              <a:t>Sahil,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Creation</a:t>
            </a:r>
            <a:r>
              <a:rPr/>
              <a:t> </a:t>
            </a:r>
            <a:r>
              <a:rPr/>
              <a:t>date:</a:t>
            </a:r>
            <a:r>
              <a:rPr/>
              <a:t> </a:t>
            </a:r>
            <a:r>
              <a:rPr/>
              <a:t>2017-09-30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Most</a:t>
            </a:r>
            <a:r>
              <a:rPr/>
              <a:t> </a:t>
            </a:r>
            <a:r>
              <a:rPr/>
              <a:t>databases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related</a:t>
            </a:r>
            <a:r>
              <a:rPr/>
              <a:t> </a:t>
            </a: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Why multiple tables?</a:t>
            </a:r>
          </a:p>
          <a:p>
            <a:pPr lvl="2"/>
            <a:r>
              <a:rPr/>
              <a:t>Only possible storage option</a:t>
            </a:r>
          </a:p>
          <a:p>
            <a:pPr lvl="2"/>
            <a:r>
              <a:rPr/>
              <a:t>Efficiency of storage</a:t>
            </a:r>
          </a:p>
          <a:p>
            <a:pPr lvl="2"/>
            <a:r>
              <a:rPr/>
              <a:t>Improved data quality</a:t>
            </a:r>
          </a:p>
          <a:p>
            <a:pPr lvl="2"/>
            <a:r>
              <a:rPr/>
              <a:t>Flexibility in getting information</a:t>
            </a:r>
          </a:p>
          <a:p>
            <a:pPr lvl="1"/>
            <a:r>
              <a:rPr/>
              <a:t>Very powerful but sometimes dangerous</a:t>
            </a:r>
          </a:p>
          <a:p>
            <a:pPr lvl="2"/>
            <a:r>
              <a:rPr/>
              <a:t>Complexity multiplies exponentially</a:t>
            </a:r>
          </a:p>
          <a:p>
            <a:pPr lvl="2"/>
            <a:r>
              <a:rPr/>
              <a:t>Mistakes can be costly in computer time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Inconsistent across databases</a:t>
            </a:r>
          </a:p>
          <a:p>
            <a:pPr lvl="2"/>
            <a:r>
              <a:rPr/>
              <a:t>Relies on metadata (internal structural information)</a:t>
            </a:r>
          </a:p>
          <a:p>
            <a:pPr lvl="2"/>
            <a:r>
              <a:rPr/>
              <a:t>Sometimes hampered by security considerations</a:t>
            </a:r>
          </a:p>
          <a:p>
            <a:pPr lvl="1"/>
            <a:r>
              <a:rPr/>
              <a:t>Oracle syntax (schema=‘SYS’)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table_name from all_tables where owner='EHR'</a:t>
            </a:r>
          </a:p>
          <a:p>
            <a:pPr lvl="1"/>
            <a:r>
              <a:rPr/>
              <a:t>SQLite syntax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tbl_name from sqlite_master</a:t>
            </a:r>
          </a:p>
          <a:p>
            <a:pPr lvl="1"/>
            <a:r>
              <a:rPr/>
              <a:t>Please note the inconsistencies</a:t>
            </a:r>
          </a:p>
          <a:p>
            <a:pPr lvl="2"/>
            <a:r>
              <a:rPr/>
              <a:t>all_tables versus sqlite_master</a:t>
            </a:r>
          </a:p>
          <a:p>
            <a:pPr lvl="2"/>
            <a:r>
              <a:rPr/>
              <a:t>table_name versus tbl_name</a:t>
            </a:r>
          </a:p>
          <a:p>
            <a:pPr lvl="2"/>
            <a:r>
              <a:rPr/>
              <a:t>Other databases have other inconsistencies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Variations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Oracle</a:t>
            </a:r>
          </a:p>
          <a:p>
            <a:pPr lvl="2"/>
            <a:r>
              <a:rPr/>
              <a:t>Try dba_tables, user_tables instead</a:t>
            </a:r>
          </a:p>
          <a:p>
            <a:pPr lvl="2"/>
            <a:r>
              <a:rPr/>
              <a:t>Try with/without “where owner=”</a:t>
            </a:r>
          </a:p>
          <a:p>
            <a:pPr lvl="1"/>
            <a:r>
              <a:rPr/>
              <a:t>SQLite</a:t>
            </a:r>
          </a:p>
          <a:p>
            <a:pPr lvl="2"/>
            <a:r>
              <a:rPr/>
              <a:t>Type .tables from the command line interface</a:t>
            </a:r>
          </a:p>
          <a:p>
            <a:pPr lvl="2"/>
            <a:r>
              <a:rPr/>
              <a:t>Table names shown automatically in SQLite Server</a:t>
            </a:r>
          </a:p>
          <a:p>
            <a:pPr lvl="1"/>
            <a:r>
              <a:rPr/>
              <a:t>SAS</a:t>
            </a:r>
          </a:p>
          <a:p>
            <a:pPr lvl="2"/>
            <a:r>
              <a:rPr/>
              <a:t>proc contents data=or_link._all_; run;</a:t>
            </a:r>
          </a:p>
          <a:p>
            <a:pPr lvl="1"/>
            <a:r>
              <a:rPr/>
              <a:t>R</a:t>
            </a:r>
          </a:p>
          <a:p>
            <a:pPr lvl="2"/>
            <a:r>
              <a:rPr/>
              <a:t>dbListTables(conn=db)</a:t>
            </a:r>
          </a:p>
          <a:p>
            <a:pPr lvl="1"/>
            <a:r>
              <a:rPr/>
              <a:t>Last resort–ask for help from DBA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Oracle syntax (use schema=‘SYS’)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column_name
  from all_tab_columns 
  where table_name='your-table-name'</a:t>
            </a:r>
          </a:p>
          <a:p>
            <a:pPr lvl="1"/>
            <a:r>
              <a:rPr/>
              <a:t>SQLite syntax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pragma table_info(your-table-name)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Variations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SAS</a:t>
            </a:r>
          </a:p>
          <a:p>
            <a:pPr lvl="2"/>
            <a:r>
              <a:rPr/>
              <a:t>proc contents data=or_link.your-table-name; run;</a:t>
            </a:r>
          </a:p>
          <a:p>
            <a:pPr lvl="1"/>
            <a:r>
              <a:rPr/>
              <a:t>R</a:t>
            </a:r>
          </a:p>
          <a:p>
            <a:pPr lvl="2"/>
            <a:r>
              <a:rPr/>
              <a:t>dbListFields(conn=db, name=“your-table-name”)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Most real-world databases have multiple tables.</a:t>
            </a:r>
          </a:p>
          <a:p>
            <a:pPr lvl="1"/>
            <a:r>
              <a:rPr/>
              <a:t>Get the table names using</a:t>
            </a:r>
          </a:p>
          <a:p>
            <a:pPr lvl="2"/>
            <a:r>
              <a:rPr/>
              <a:t>all_tables (Oracle)</a:t>
            </a:r>
          </a:p>
          <a:p>
            <a:pPr lvl="2"/>
            <a:r>
              <a:rPr/>
              <a:t>sqlite_master (SQLite)</a:t>
            </a:r>
          </a:p>
          <a:p>
            <a:pPr lvl="1"/>
            <a:r>
              <a:rPr/>
              <a:t>Get information about an individual table using</a:t>
            </a:r>
          </a:p>
          <a:p>
            <a:pPr lvl="2"/>
            <a:r>
              <a:rPr/>
              <a:t>all_tab_columns (Oracle)</a:t>
            </a:r>
          </a:p>
          <a:p>
            <a:pPr lvl="2"/>
            <a:r>
              <a:rPr/>
              <a:t>pragma table_info (SQLite)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Pick a database (any database)</a:t>
            </a:r>
          </a:p>
          <a:p>
            <a:pPr lvl="2"/>
            <a:r>
              <a:rPr/>
              <a:t>Use one of the approaches shown above to list all the table names.</a:t>
            </a:r>
          </a:p>
          <a:p>
            <a:pPr lvl="1"/>
            <a:r>
              <a:rPr/>
              <a:t>Pick a table (any table)</a:t>
            </a:r>
          </a:p>
          <a:p>
            <a:pPr lvl="2"/>
            <a:r>
              <a:rPr/>
              <a:t>Use one of the approaches shown above to list all the field names.</a:t>
            </a:r>
          </a:p>
          <a:p>
            <a:pPr lvl="1"/>
            <a:r>
              <a:rPr/>
              <a:t>Do an Internet search on a database other than Oracle and SQLite.</a:t>
            </a:r>
          </a:p>
          <a:p>
            <a:pPr lvl="2"/>
            <a:r>
              <a:rPr/>
              <a:t>Document how you get a list of all the table names in that database.</a:t>
            </a:r>
          </a:p>
          <a:p>
            <a:pPr lvl="1"/>
            <a:r>
              <a:rPr/>
              <a:t>Submit your results in a single PDF file.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multiple tables in SQL</dc:title>
  <dc:creator>Suman Sahil, Steve Simon</dc:creator>
  <cp:keywords/>
  <dcterms:created xsi:type="dcterms:W3CDTF">2019-09-30T19:31:06Z</dcterms:created>
  <dcterms:modified xsi:type="dcterms:W3CDTF">2019-09-30T19:31:06Z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Creation date: 2017-09-30</vt:lpwstr>
  </property>
  <property fmtid="{D5CDD505-2E9C-101B-9397-08002B2CF9AE}" pid="3" name="output">
    <vt:lpwstr>powerpoint_presentation</vt:lpwstr>
  </property>
</Properties>
</file>