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Sciences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analogous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(left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hanging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vicinity.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subtle.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matched.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minimum,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optimize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optimally.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decades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incentive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competition.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operations,</a:t>
            </a:r>
            <a:r>
              <a:rPr/>
              <a:t> </a:t>
            </a:r>
            <a:r>
              <a:rPr/>
              <a:t>operations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grp=group_code,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age&lt;40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grp=group_code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age&lt;40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table_name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conflicts,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typing.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abbreviation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alias.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paying</a:t>
            </a:r>
            <a:r>
              <a:rPr/>
              <a:t> </a:t>
            </a:r>
            <a:r>
              <a:rPr/>
              <a:t>attention,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alias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keyword.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settings.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handful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ICD-10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(International</a:t>
            </a:r>
            <a:r>
              <a:rPr/>
              <a:t> </a:t>
            </a:r>
            <a:r>
              <a:rPr/>
              <a:t>Classification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Disease)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awkward.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68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embedding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disadvantage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burden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programmer.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thigns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Black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African</a:t>
            </a:r>
            <a:r>
              <a:rPr/>
              <a:t> </a:t>
            </a:r>
            <a:r>
              <a:rPr/>
              <a:t>American.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reflected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query,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keyword,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label.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BMJ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2004.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common)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decriptive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match: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completed.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utilizing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aggregated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SQLite,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Oracle.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results_table.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sex_table.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returned,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recrods.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circumstances,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migraine_table.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group_table.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results_table.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command.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choices,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unused,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up: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perfectly.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causeweb.org/tshs/acupuncture/" TargetMode="External" /><Relationship Id="rId4" Type="http://schemas.openxmlformats.org/officeDocument/2006/relationships/hyperlink" Target="https://www.bmj.com/content/328/7442/744" TargetMode="External" /><Relationship Id="rId5" Type="http://schemas.openxmlformats.org/officeDocument/2006/relationships/hyperlink" Target="https://www.ncbi.nlm.nih.gov/pmc/articles/PMC1489946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a common strategy</a:t>
            </a:r>
          </a:p>
          <a:p>
            <a:pPr lvl="2"/>
            <a:r>
              <a:rPr/>
              <a:t>Use number codes in big table</a:t>
            </a:r>
          </a:p>
          <a:p>
            <a:pPr lvl="2"/>
            <a:r>
              <a:rPr/>
              <a:t>Define labels in smaller table</a:t>
            </a:r>
          </a:p>
          <a:p>
            <a:pPr lvl="2"/>
            <a:r>
              <a:rPr/>
              <a:t>Use join to combine</a:t>
            </a:r>
          </a:p>
          <a:p>
            <a:pPr lvl="1"/>
            <a:r>
              <a:rPr/>
              <a:t>Advantages of this approach</a:t>
            </a:r>
          </a:p>
          <a:p>
            <a:pPr lvl="2"/>
            <a:r>
              <a:rPr/>
              <a:t>Saves storage</a:t>
            </a:r>
          </a:p>
          <a:p>
            <a:pPr lvl="2"/>
            <a:r>
              <a:rPr/>
              <a:t>Redefine labels in a single location</a:t>
            </a:r>
          </a:p>
          <a:p>
            <a:pPr lvl="1"/>
            <a:r>
              <a:rPr/>
              <a:t>Simplest case</a:t>
            </a:r>
          </a:p>
          <a:p>
            <a:pPr lvl="2"/>
            <a:r>
              <a:rPr/>
              <a:t>Every code has a label in small table</a:t>
            </a:r>
          </a:p>
          <a:p>
            <a:pPr lvl="2"/>
            <a:r>
              <a:rPr/>
              <a:t>Every label has a code in the big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group_label 
  from results_table
  join group_table
  where grp=group_code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group_label 
  from results_table
  join group_table
  on grp=group_code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Execution order</a:t>
            </a:r>
          </a:p>
          <a:p>
            <a:pPr lvl="2"/>
            <a:r>
              <a:rPr/>
              <a:t>on keyword runs during the join</a:t>
            </a:r>
          </a:p>
          <a:p>
            <a:pPr lvl="2"/>
            <a:r>
              <a:rPr/>
              <a:t>where keyword runs after the join</a:t>
            </a:r>
          </a:p>
          <a:p>
            <a:pPr lvl="1"/>
            <a:r>
              <a:rPr/>
              <a:t>Not an issue for simplest joins</a:t>
            </a:r>
          </a:p>
          <a:p>
            <a:pPr lvl="2"/>
            <a:r>
              <a:rPr/>
              <a:t>Problematic for joins that produce null values</a:t>
            </a:r>
          </a:p>
          <a:p>
            <a:pPr lvl="1"/>
            <a:r>
              <a:rPr/>
              <a:t>Recommendation</a:t>
            </a:r>
          </a:p>
          <a:p>
            <a:pPr lvl="2"/>
            <a:r>
              <a:rPr/>
              <a:t>Reserve the where keyword to filtering operations</a:t>
            </a:r>
          </a:p>
          <a:p>
            <a:pPr lvl="2"/>
            <a:r>
              <a:rPr/>
              <a:t>Use the on keyword to define how join is done</a:t>
            </a:r>
          </a:p>
          <a:p>
            <a:pPr lvl="2"/>
            <a:r>
              <a:rPr/>
              <a:t>Consult an expert about complex situations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age, group_label 
  from results_table
  join group_table
  on grp=group_code and age&lt;40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age group_label
## 1 104  32     Control
## 2 141  37   Treatment
## 3 149  23   Treatment
## 4 151  35     Control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age, group_label 
  from results_table
  join group_table
  where grp=group_code and age&lt;40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age group_label
## 1 104  32     Control
## 2 141  37   Treatment
## 3 149  23   Treatment
## 4 151  35     Control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age, group_label 
  from results_table
  join group_table
  on grp=group_code
  where age&lt;40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age group_label
## 1 104  32     Control
## 2 141  37   Treatment
## 3 149  23   Treatment
## 4 151  35     Control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Specifying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results_table.id, 
  group_table.group_label 
  from results_table
  join group_table
  on results_table.grp=group_table.group_code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aliases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r.id, 
  g.group_label 
  from results_table as r
  join group_table as g
  on r.grp=g.group_code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id, case grp 
    when 0 then 'Control'
    when 1 then 'Treatment'
  end as group_label
  from results_table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tshs-resour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TSHS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Does not work when you have many labels</a:t>
            </a:r>
          </a:p>
          <a:p>
            <a:pPr lvl="2"/>
            <a:r>
              <a:rPr/>
              <a:t>Example, labels for ICD-10 codes</a:t>
            </a:r>
          </a:p>
          <a:p>
            <a:pPr lvl="1"/>
            <a:r>
              <a:rPr/>
              <a:t>Places more burden on the programmer</a:t>
            </a:r>
          </a:p>
          <a:p>
            <a:pPr lvl="1"/>
            <a:r>
              <a:rPr/>
              <a:t>Difficult to update labels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r.id, 
  substr(s.sex_label, 1, 1) as letter_code
  from results_table as r
  join sex_table as s
  on r.grp=s.sex_code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letter_code
## 1 100           F
## 2 101           M
## 3 104           M
## 4 105           M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aggregated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sex, count(*) as n
  from results_table as r
  group by sex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   n
## 1   0  64
## 2   1 337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aggregated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s.sex_label, count(*) as n
  from results_table as r
  join sex_table as s
  on r.sex=s.sex_code
  group by s.sex_label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  n
## 1    Female 337
## 2      Male  64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learned.</a:t>
            </a:r>
          </a:p>
          <a:p>
            <a:pPr lvl="2"/>
            <a:r>
              <a:rPr/>
              <a:t>Using join to add labels to a table with number codes.</a:t>
            </a:r>
          </a:p>
          <a:p>
            <a:pPr lvl="2"/>
            <a:r>
              <a:rPr/>
              <a:t>Simplest case, every code has a label and every label has a code</a:t>
            </a:r>
          </a:p>
          <a:p>
            <a:pPr lvl="2"/>
            <a:r>
              <a:rPr/>
              <a:t>Distinction between on keyword and where keyword</a:t>
            </a:r>
          </a:p>
          <a:p>
            <a:pPr lvl="2"/>
            <a:r>
              <a:rPr/>
              <a:t>Using single row functions and aggregated data with labels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Use the same database shown in this video. It is available on the Insights platform, or you can download a sqlite file from Canvas.</a:t>
            </a:r>
          </a:p>
          <a:p>
            <a:pPr lvl="1">
              <a:buAutoNum type="arabicPeriod"/>
            </a:pPr>
            <a:r>
              <a:rPr/>
              <a:t>List id and migraine_label for the first ten records after joining the results_table and migraine_table.</a:t>
            </a:r>
          </a:p>
          <a:p>
            <a:pPr lvl="1">
              <a:buAutoNum type="arabicPeriod"/>
            </a:pPr>
            <a:r>
              <a:rPr/>
              <a:t>Get a count of the number of records in the database in the control group and the treatment group. Use the label for group and not the number code.</a:t>
            </a:r>
          </a:p>
          <a:p>
            <a:pPr lvl="1">
              <a:buAutoNum type="arabicPeriod"/>
            </a:pPr>
            <a:r>
              <a:rPr/>
              <a:t>Get a count of the numbers of males and females where you restrict age to be less than 40. Use the label for sex, but convert it to all uppercase.</a:t>
            </a:r>
          </a:p>
          <a:p>
            <a:pPr lvl="1">
              <a:buAutoNum type="arabicPeriod"/>
            </a:pPr>
            <a:r>
              <a:rPr/>
              <a:t>Submit your work in pdf format.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Available </a:t>
            </a:r>
            <a:r>
              <a:rPr>
                <a:hlinkClick r:id="rId3"/>
              </a:rPr>
              <a:t>on the web</a:t>
            </a:r>
          </a:p>
          <a:p>
            <a:pPr lvl="1"/>
            <a:r>
              <a:rPr/>
              <a:t>Originally from a study, </a:t>
            </a:r>
            <a:r>
              <a:rPr>
                <a:hlinkClick r:id="rId4"/>
              </a:rPr>
              <a:t>Acupuncture for chronic headache in primary care: large, pragmatic, randomized trial</a:t>
            </a:r>
            <a:r>
              <a:rPr/>
              <a:t> by Vickers et al, published in BMJ in 2004.</a:t>
            </a:r>
          </a:p>
          <a:p>
            <a:pPr lvl="1"/>
            <a:r>
              <a:rPr/>
              <a:t>The full data set is available in </a:t>
            </a:r>
            <a:r>
              <a:rPr>
                <a:hlinkClick r:id="rId5"/>
              </a:rPr>
              <a:t>Whose data set is it anyway? Sharing raw data from randomized trials</a:t>
            </a:r>
            <a:r>
              <a:rPr/>
              <a:t> by Andrew Vickers in Trials, 2006.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subset of this data was submitted to the Teaching of Statistics in the Health Sciences Resources Portal.</a:t>
            </a:r>
          </a:p>
          <a:p>
            <a:pPr lvl="1"/>
            <a:r>
              <a:rPr/>
              <a:t>Available using an open source license.</a:t>
            </a:r>
          </a:p>
          <a:p>
            <a:pPr lvl="1"/>
            <a:r>
              <a:rPr/>
              <a:t>Converted to Oracle and SQLite with three small tables added.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tbl_name
  from sqlite_master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tbl_name
## 1  results_table
## 2      sex_table
## 3 migraine_table
## 4    group_table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results_table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sex, migraine, grp 
  from results_table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 migraine grp
## 1 100   1        1   1
## 2 101   1        1   0
## 3 104   1        1   0
## 4 105   1        1   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sex_table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sex_table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migraine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migraine_table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migraine_code migraine_label
## 1             0       Migraine
## 2             1   Tension-type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group_table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group_table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group_code group_label
## 1          0     Control
## 2          1   Treatment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joins</dc:title>
  <dc:creator>Suman Sahil, Steve Simon</dc:creator>
  <cp:keywords/>
  <dcterms:created xsi:type="dcterms:W3CDTF">2019-11-24T15:40:04Z</dcterms:created>
  <dcterms:modified xsi:type="dcterms:W3CDTF">2019-11-24T15:40:04Z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13, 2017</vt:lpwstr>
  </property>
  <property fmtid="{D5CDD505-2E9C-101B-9397-08002B2CF9AE}" pid="3" name="output">
    <vt:lpwstr>powerpoint_presentation</vt:lpwstr>
  </property>
</Properties>
</file>