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airlines_db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inevitably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go.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renames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renaming,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renaming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414</a:t>
            </a:r>
            <a:r>
              <a:rPr/>
              <a:t> </a:t>
            </a:r>
            <a:r>
              <a:rPr/>
              <a:t>infants,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colder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crawl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adversely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crawling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bulky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weather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movement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interfere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sqldf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dbi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ROracle.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dbConnect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password.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airlines_data.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(skip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earlier).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inserted.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datafile/airline-bumping-2017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hyperlink" Target="https://dasl.datadescription.com/datafile/crawl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single_column as
  select Airline 
    from sql_lib.airlines_table;
quit;
proc print
    data=single_column;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airline_bump_rates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r2016, r2017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airline_bump_rates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 DELTA  0.09  0.07
## 2      VIRGIN  0.13  0.27
## 3     JETBLUE  0.82  0.54
## 4      UNITED  0.45  0.30
## 5    HAWAIIAN  0.04  0.11
## 6  EXPRESSJET  1.58  0.67
## 7     SKYWEST  0.96  0.37
## 8    AMERICAN  0.66  0.46
## 9      ALASKA  0.41  0.35
## 10  SOUTHWEST  1.06  0.58
## 11   FRONTIER  0.63  0.45
## 12     SPIRIT  0.93  0.88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multiple_columns as
  select Airline, r2017, r2016 
    from sql_lib.airlines_table;
quit;
proc print
    data=multiple_columns;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Airline, 
  r2017 as current_rate, 
  r2016 as previous_rate
  from airlines_table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changed_names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r2017 as current_rate,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r2016 as previous_rate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changed_names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airlines_db</a:t>
            </a:r>
          </a:p>
          <a:p>
            <a:pPr lvl="2"/>
            <a:r>
              <a:rPr/>
              <a:t>Single table, airlines_table.</a:t>
            </a:r>
          </a:p>
          <a:p>
            <a:pPr lvl="2"/>
            <a:r>
              <a:rPr/>
              <a:t>Number of passengers bumped from their flights due to overbooking.</a:t>
            </a:r>
          </a:p>
          <a:p>
            <a:pPr lvl="2"/>
            <a:r>
              <a:rPr/>
              <a:t>For years 2016, 2017</a:t>
            </a:r>
          </a:p>
          <a:p>
            <a:pPr lvl="2"/>
            <a:r>
              <a:rPr/>
              <a:t>Also rate of bumping per ten thousand passengers.</a:t>
            </a:r>
          </a:p>
          <a:p>
            <a:pPr lvl="3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current_rate previous_rate
## 1       DELTA         0.07          0.09
## 2      VIRGIN         0.27          0.13
## 3     JETBLUE         0.54          0.82
## 4      UNITED         0.30          0.45
## 5    HAWAIIAN         0.11          0.04
## 6  EXPRESSJET         0.67          1.58
## 7     SKYWEST         0.37          0.96
## 8    AMERICAN         0.46          0.66
## 9      ALASKA         0.35          0.41
## 10  SOUTHWEST         0.58          1.06
## 11   FRONTIER         0.45          0.63
## 12     SPIRIT         0.88          0.93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renamed_fields as
  select
    Airline,  
    r2017 as current_rate, 
    r2016 as previous_rate
    from sql_lib.airlines_table;
quit;
proc print
    data=renamed_fields;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crawling_db</a:t>
            </a:r>
          </a:p>
          <a:p>
            <a:pPr lvl="2"/>
            <a:r>
              <a:rPr/>
              <a:t>Single table, crawling_table.</a:t>
            </a:r>
          </a:p>
          <a:p>
            <a:pPr lvl="3"/>
            <a:r>
              <a:rPr/>
              <a:t>Birth_month (self-explanatory)</a:t>
            </a:r>
          </a:p>
          <a:p>
            <a:pPr lvl="3"/>
            <a:r>
              <a:rPr/>
              <a:t>Temperature (Average temperature (F) six months after birth)</a:t>
            </a:r>
          </a:p>
          <a:p>
            <a:pPr lvl="3"/>
            <a:r>
              <a:rPr/>
              <a:t>avg_crawling_age (in weeks)</a:t>
            </a:r>
          </a:p>
          <a:p>
            <a:pPr lvl="2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  <a:p>
            <a:pPr lvl="2"/>
            <a:r>
              <a:rPr/>
              <a:t>Read all three fields and all records</a:t>
            </a:r>
          </a:p>
          <a:p>
            <a:pPr lvl="3"/>
            <a:r>
              <a:rPr/>
              <a:t>Change Temperature to Temperature_F</a:t>
            </a:r>
          </a:p>
          <a:p>
            <a:pPr lvl="3"/>
            <a:r>
              <a:rPr/>
              <a:t>Put your code and the output in a single PDF file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(sqldf)</a:t>
            </a:r>
            <a:br/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*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libname sql_lib odbc
  datasrc='sqlite3';
proc sql;
  create table full_table as
  select * 
    from sql_lib.airlines_table;
quit;
proc print
    data=full_table;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
 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Airline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Steve Simon</dc:creator>
  <cp:keywords/>
  <dcterms:created xsi:type="dcterms:W3CDTF">2019-08-10T16:52:32Z</dcterms:created>
  <dcterms:modified xsi:type="dcterms:W3CDTF">2019-08-10T16:52:32Z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12, 2017</vt:lpwstr>
  </property>
  <property fmtid="{D5CDD505-2E9C-101B-9397-08002B2CF9AE}" pid="3" name="output">
    <vt:lpwstr>powerpoint_presentation</vt:lpwstr>
  </property>
</Properties>
</file>