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case: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mismatches.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swapped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arrangement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arrangement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tossed,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Mismatches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2019-10-16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unmatched_labels_db,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     sex_label
## 1  NA  NA        9 Did not answer
## 2 101   1        1         Female
## 3 102   0        0           Male
## 4 103   0        0           Male
## 5 104   1        1         Female
## 6 105   1        1         Female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Listing of results_table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sex
## 1 101   1
## 2 102   0
## 3 103   0
## 4 104   9
## 5 105   1</a:t>
            </a:r>
          </a:p>
          <a:p>
            <a:pPr lvl="1"/>
            <a:r>
              <a:rPr/>
              <a:t>Listing of sex_table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sex_label
## 1        0      Male
## 2        1    Female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unmatched_codes_db,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sex_label
## 1 101   1        1    Female
## 2 102   0        0      Male
## 3 103   0        0      Male
## 4 105   1        1    Female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unmatched_codes_db,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sex_label
## 1 101   1        1    Female
## 2 102   0        0      Male
## 3 103   0        0      Male
## 4 104   9       NA      &lt;NA&gt;
## 5 105   1        1    Female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Unmatched labels</a:t>
            </a:r>
          </a:p>
          <a:p>
            <a:pPr lvl="2"/>
            <a:r>
              <a:rPr/>
              <a:t>Fairly common occurence</a:t>
            </a:r>
          </a:p>
          <a:p>
            <a:pPr lvl="2"/>
            <a:r>
              <a:rPr/>
              <a:t>Usually best to exclude mismatches</a:t>
            </a:r>
          </a:p>
          <a:p>
            <a:pPr lvl="1"/>
            <a:r>
              <a:rPr/>
              <a:t>Unmatched codes</a:t>
            </a:r>
          </a:p>
          <a:p>
            <a:pPr lvl="2"/>
            <a:r>
              <a:rPr/>
              <a:t>Violation of database integrity</a:t>
            </a:r>
          </a:p>
          <a:p>
            <a:pPr lvl="2"/>
            <a:r>
              <a:rPr/>
              <a:t>Usually best to include mismatches</a:t>
            </a:r>
          </a:p>
          <a:p>
            <a:pPr lvl="3"/>
            <a:r>
              <a:rPr/>
              <a:t>Convert null label to number code</a:t>
            </a:r>
          </a:p>
          <a:p>
            <a:pPr lvl="3"/>
            <a:r>
              <a:rPr/>
              <a:t>Convert null label to “Unlabeled”</a:t>
            </a:r>
          </a:p>
          <a:p>
            <a:pPr lvl="1"/>
            <a:r>
              <a:rPr/>
              <a:t>Left join results_table to sex_table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Left join results_table to sex_table</a:t>
            </a:r>
          </a:p>
          <a:p>
            <a:pPr lvl="2"/>
            <a:r>
              <a:rPr/>
              <a:t>Keeps size of results_table unchanged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Labels in small table without matching codes in big table</a:t>
            </a:r>
          </a:p>
          <a:p>
            <a:pPr lvl="1"/>
            <a:r>
              <a:rPr/>
              <a:t>Codes in big table without matching label in small table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Inner join</a:t>
            </a:r>
          </a:p>
          <a:p>
            <a:pPr lvl="2"/>
            <a:r>
              <a:rPr/>
              <a:t>Remove mismatches in either direction</a:t>
            </a:r>
          </a:p>
          <a:p>
            <a:pPr lvl="3"/>
            <a:r>
              <a:rPr/>
              <a:t>No null values created</a:t>
            </a:r>
          </a:p>
          <a:p>
            <a:pPr lvl="2"/>
            <a:r>
              <a:rPr/>
              <a:t>Join order is not too important</a:t>
            </a:r>
            <a:br/>
          </a:p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inner join second_table as b
  on a.first_key=b.second_key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A         Andrew      
B         Benjamin    
D         David       
second_key second_value
A          Amsterdam
C          Casablanca
D          Denamrk</a:t>
            </a:r>
          </a:p>
          <a:p>
            <a:pPr lvl="1"/>
            <a:r>
              <a:rPr/>
              <a:t>Results after inner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A         Andrew      A          Amsterdam
B         Benjamin    B          Baltimore
C         Charles     C          Casablanca
D         David       D          Denamrk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Left join</a:t>
            </a:r>
          </a:p>
          <a:p>
            <a:pPr lvl="2"/>
            <a:r>
              <a:rPr/>
              <a:t>Removes mismatches from second database</a:t>
            </a:r>
          </a:p>
          <a:p>
            <a:pPr lvl="2"/>
            <a:r>
              <a:rPr/>
              <a:t>Keeps mismatches from first database</a:t>
            </a:r>
          </a:p>
          <a:p>
            <a:pPr lvl="3"/>
            <a:r>
              <a:rPr/>
              <a:t>Second database fields filled with null values</a:t>
            </a:r>
          </a:p>
          <a:p>
            <a:pPr lvl="2"/>
            <a:r>
              <a:rPr/>
              <a:t>Join order is not too important</a:t>
            </a:r>
            <a:br/>
          </a:p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left join second_table as b
  on a.first_key=b.second_key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Right join</a:t>
            </a:r>
          </a:p>
          <a:p>
            <a:pPr lvl="2"/>
            <a:r>
              <a:rPr/>
              <a:t>Removes mismatches from the first database</a:t>
            </a:r>
          </a:p>
          <a:p>
            <a:pPr lvl="2"/>
            <a:r>
              <a:rPr/>
              <a:t>Keeps mismatches from the second database</a:t>
            </a:r>
          </a:p>
          <a:p>
            <a:pPr lvl="3"/>
            <a:r>
              <a:rPr/>
              <a:t>First database fields filled with null values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Full join, outer join</a:t>
            </a:r>
          </a:p>
          <a:p>
            <a:pPr lvl="2"/>
            <a:r>
              <a:rPr/>
              <a:t>Keeps mismatches from first database</a:t>
            </a:r>
          </a:p>
          <a:p>
            <a:pPr lvl="3"/>
            <a:r>
              <a:rPr/>
              <a:t>Second database fields filled with null values</a:t>
            </a:r>
          </a:p>
          <a:p>
            <a:pPr lvl="2"/>
            <a:r>
              <a:rPr/>
              <a:t>Keeps mismatches from the second database</a:t>
            </a:r>
          </a:p>
          <a:p>
            <a:pPr lvl="3"/>
            <a:r>
              <a:rPr/>
              <a:t>First database fields filled with null values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Listing of results_table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sex
## 1 101   1
## 2 102   0
## 3 103   0
## 4 104   1
## 5 105   1</a:t>
            </a:r>
          </a:p>
          <a:p>
            <a:pPr lvl="1"/>
            <a:r>
              <a:rPr/>
              <a:t>Listing of sex_table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     sex_label
## 1        0           Male
## 2        1         Female
## 3        9 Did not answer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unmatched_labels_db,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sex_label
## 1 101   1        1    Female
## 2 102   0        0      Male
## 3 103   0        0      Male
## 4 104   1        1    Female
## 5 105   1        1    Female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Mismatches</dc:title>
  <dc:creator>Suman Sahil, Steve Simon</dc:creator>
  <cp:keywords/>
  <dcterms:created xsi:type="dcterms:W3CDTF">2019-10-19T17:52:20Z</dcterms:created>
  <dcterms:modified xsi:type="dcterms:W3CDTF">2019-10-19T17:52:20Z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2019-10-16</vt:lpwstr>
  </property>
  <property fmtid="{D5CDD505-2E9C-101B-9397-08002B2CF9AE}" pid="3" name="output">
    <vt:lpwstr>powerpoint_presentation</vt:lpwstr>
  </property>
</Properties>
</file>