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Retrieving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September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r2017 as current_bump_rate, r2016 as previous_bump_rate from airlines_table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current_bump_rate previous_bump_rate
## 1               0.07               0.09
## 2               0.27               0.13
## 3               0.54               0.82
## 4               0.30               0.45
## 5               0.11               0.04
## 6               0.67               1.58
## 7               0.37               0.96
## 8               0.46               0.66
## 9               0.35               0.41
## 10              0.58               1.06
## 11              0.45               0.63
## 12              0.88               0.93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will work with the database cigarette. It is stored as a sqlite database with one table, fat.sqlite. If you do not have this database, you can download it from the github site or you can create it using the program, input-first-file.Rmd.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from airlines_table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library(sqldf)
db &lt;- dbConnect(SQLite(), dbname="../data/airlines_db.sqlite")
airlines_data &lt;- dbGetQuery(conn=db,
 "select * from airlines_table")
airlines_data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b2017 b2016 r2017 r2016
## 1       DELTA   679   912  0.07  0.09
## 2      VIRGIN   165    77  0.27  0.13
## 3     JETBLUE  1475  2140  0.54  0.82
## 4      UNITED  2067  2874  0.30  0.45
## 5    HAWAIIAN    92    30  0.11  0.04
## 6  EXPRESSJET   785  2541  0.67  1.58
## 7     SKYWEST   917  2177  0.37  0.96
## 8    AMERICAN  4517  6598  0.46  0.66
## 9      ALASKA   658   734  0.35  0.41
## 10  SOUTHWEST  6678 11907  0.58  1.06
## 11   FRONTIER   540   688  0.45  0.63
## 12     SPIRIT  1502  1418  0.88  0.93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 from airlines_table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
## 1       DELTA
## 2      VIRGIN
## 3     JETBLUE
## 4      UNITED
## 5    HAWAIIAN
## 6  EXPRESSJET
## 7     SKYWEST
## 8    AMERICAN
## 9      ALASKA
## 10  SOUTHWEST
## 11   FRONTIER
## 12     SPIRIT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r2016, r2017 from airlines_table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r2016 r2017
## 1   0.09  0.07
## 2   0.13  0.27
## 3   0.82  0.54
## 4   0.45  0.30
## 5   0.04  0.11
## 6   1.58  0.67
## 7   0.96  0.37
## 8   0.66  0.46
## 9   0.41  0.35
## 10  1.06  0.58
## 11  0.63  0.45
## 12  0.93  0.88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the SQL SELECT statement</dc:title>
  <dc:creator>Steve Simon</dc:creator>
  <cp:keywords/>
  <dcterms:created xsi:type="dcterms:W3CDTF">2019-08-08T22:16:34Z</dcterms:created>
  <dcterms:modified xsi:type="dcterms:W3CDTF">2019-08-08T22:16:34Z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September 12, 2017</vt:lpwstr>
  </property>
  <property fmtid="{D5CDD505-2E9C-101B-9397-08002B2CF9AE}" pid="3" name="output">
    <vt:lpwstr>powerpoint_presentation</vt:lpwstr>
  </property>
</Properties>
</file>