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notesMaster" Target="notesMasters/notesMaster1.xml" /><Relationship Id="rId27" Type="http://schemas.openxmlformats.org/officeDocument/2006/relationships/tableStyles" Target="tableStyles.xml" /><Relationship Id="rId2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5" Type="http://schemas.openxmlformats.org/officeDocument/2006/relationships/viewProps" Target="viewProps.xml" /><Relationship Id="rId2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lecture,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showed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account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mismatches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join.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inner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discards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match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tables.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left,</a:t>
            </a:r>
            <a:r>
              <a:rPr/>
              <a:t> </a:t>
            </a:r>
            <a:r>
              <a:rPr/>
              <a:t>right,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outer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mismatches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needed.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assure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correctly.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joining.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fix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nested</a:t>
            </a:r>
            <a:r>
              <a:rPr/>
              <a:t> </a:t>
            </a:r>
            <a:r>
              <a:rPr/>
              <a:t>queries.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nested</a:t>
            </a:r>
            <a:r>
              <a:rPr/>
              <a:t> </a:t>
            </a:r>
            <a:r>
              <a:rPr/>
              <a:t>query</a:t>
            </a:r>
            <a:r>
              <a:rPr/>
              <a:t> </a:t>
            </a:r>
            <a:r>
              <a:rPr/>
              <a:t>sounds</a:t>
            </a:r>
            <a:r>
              <a:rPr/>
              <a:t> </a:t>
            </a:r>
            <a:r>
              <a:rPr/>
              <a:t>tricky,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parentheses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operations.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applications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nested</a:t>
            </a:r>
            <a:r>
              <a:rPr/>
              <a:t> </a:t>
            </a:r>
            <a:r>
              <a:rPr/>
              <a:t>queries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areas.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ids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fail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match,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75</a:t>
            </a:r>
            <a:r>
              <a:rPr/>
              <a:t> </a:t>
            </a:r>
            <a:r>
              <a:rPr/>
              <a:t>ids,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unmatched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unmatched</a:t>
            </a:r>
            <a:r>
              <a:rPr/>
              <a:t> </a:t>
            </a:r>
            <a:r>
              <a:rPr/>
              <a:t>codes.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ab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unmatched</a:t>
            </a:r>
            <a:r>
              <a:rPr/>
              <a:t> </a:t>
            </a:r>
            <a:r>
              <a:rPr/>
              <a:t>labels.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By</a:t>
            </a:r>
            <a:r>
              <a:rPr/>
              <a:t> </a:t>
            </a:r>
            <a:r>
              <a:rPr/>
              <a:t>swapping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join)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changes,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demography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corresponding</a:t>
            </a:r>
            <a:r>
              <a:rPr/>
              <a:t> </a:t>
            </a:r>
            <a:r>
              <a:rPr/>
              <a:t>label.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tables.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score.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null.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means.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normally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case,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75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wihtout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corresponding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month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restrict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matching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month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inner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restricting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pk2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null.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outs</a:t>
            </a:r>
            <a:r>
              <a:rPr/>
              <a:t> </a:t>
            </a:r>
            <a:r>
              <a:rPr/>
              <a:t>compared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stay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score.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dropped</a:t>
            </a:r>
            <a:r>
              <a:rPr/>
              <a:t> </a:t>
            </a:r>
            <a:r>
              <a:rPr/>
              <a:t>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longitudinal_examples_db.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database.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baseline_table.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three_month_table.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inner</a:t>
            </a:r>
            <a:r>
              <a:rPr/>
              <a:t> </a:t>
            </a:r>
            <a:r>
              <a:rPr/>
              <a:t>join.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join.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females,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females,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sex_label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merge.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unmatched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(9=unknown)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counts,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count(sex)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count(*).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mismatch,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sex,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register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record,</a:t>
            </a:r>
            <a:r>
              <a:rPr/>
              <a:t> </a:t>
            </a:r>
            <a:r>
              <a:rPr/>
              <a:t>producing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Counting</a:t>
            </a:r>
            <a:r>
              <a:rPr/>
              <a:t> </a:t>
            </a:r>
            <a:r>
              <a:rPr/>
              <a:t>mismatches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Suman</a:t>
            </a:r>
            <a:r>
              <a:rPr/>
              <a:t> </a:t>
            </a:r>
            <a:r>
              <a:rPr/>
              <a:t>Sahil,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Creation</a:t>
            </a:r>
            <a:r>
              <a:rPr/>
              <a:t> </a:t>
            </a:r>
            <a:r>
              <a:rPr/>
              <a:t>date:</a:t>
            </a:r>
            <a:r>
              <a:rPr/>
              <a:t> </a:t>
            </a:r>
            <a:r>
              <a:rPr/>
              <a:t>2019-10-16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Count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sex_label, count(sex) as n_sex
  from sex_table
  left join demog_table
  on sex=sex_code
  group by sex_label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sex_label n_sex
## 1    Female   337
## 2      Male    64
## 3   Unknown     0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Who,</a:t>
            </a:r>
            <a:r>
              <a:rPr/>
              <a:t> </a:t>
            </a:r>
            <a:r>
              <a:rPr/>
              <a:t>exactly,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mismatched?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bas.id as mismatched_id
  from baseline_table as bas
  left join three_month_table as mo3
  on bas.id=mo3.id
  where mo3.id is null
  limit 4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mismatched_id
## 1           100
## 2           101
## 3           104
## 4           139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Listing</a:t>
            </a:r>
            <a:r>
              <a:rPr/>
              <a:t> </a:t>
            </a:r>
            <a:r>
              <a:rPr/>
              <a:t>unmatched</a:t>
            </a:r>
            <a:r>
              <a:rPr/>
              <a:t> </a:t>
            </a:r>
            <a:r>
              <a:rPr/>
              <a:t>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sex_label as umatched_label
  from sex_table
  left join demog_table
  on sex=sex_code
  where sex is null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umatched_label
## 1        Unknown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Listing</a:t>
            </a:r>
            <a:r>
              <a:rPr/>
              <a:t> </a:t>
            </a:r>
            <a:r>
              <a:rPr/>
              <a:t>unmatched</a:t>
            </a:r>
            <a:r>
              <a:rPr/>
              <a:t> </a:t>
            </a:r>
            <a:r>
              <a:rPr/>
              <a:t>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sex as umatched_code
  from demog_table
  left join sex_table
  on sex=sex_code
  where sex_code is null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umatched_code
## &lt;0 rows&gt; (or 0-length row.names)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Compute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pk1, pk2, pk2-pk1 as change_score
  from baseline_table as bas
  left join three_month_table as mo3
  on bas.id=mo3.id
  limit 5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pk1  pk2 change_score
## 1 10.75   NA           NA
## 2  9.50   NA           NA
## 3 16.00   NA           NA
## 4 32.50 44.0         11.5
## 5 16.50 17.5          1.0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Compute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
  round(avg(pk1), 1) as bas_mean, 
  round(avg(pk2), 1) as mo3_mean, 
  round(avg(pk2-pk1), 1) as mean_change
  from baseline_table as bas
  left join three_month_table as mo3
  on bas.id=mo3.id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bas_mean mo3_mean mean_change
## 1     26.5     21.6        -4.7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Compare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outs</a:t>
            </a:r>
            <a:r>
              <a:rPr/>
              <a:t> </a:t>
            </a:r>
            <a:r>
              <a:rPr/>
              <a:t>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avg(pk1) as mean_baseline, count(*) as n
  from baseline_table as bas
  left join three_month_table as mo3
  on bas.id=mo3.id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mean_baseline   n
## 1      26.50998 401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Compare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outs</a:t>
            </a:r>
            <a:r>
              <a:rPr/>
              <a:t> </a:t>
            </a:r>
            <a:r>
              <a:rPr/>
              <a:t>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avg(pk1) as mean_baseline, count(*) as n
  from baseline_table as bas
  left join three_month_table as mo3
  on bas.id=mo3.id
  where mo3.id is null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mean_baseline  n
## 1      27.36667 75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Compare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outs</a:t>
            </a:r>
            <a:r>
              <a:rPr/>
              <a:t> </a:t>
            </a:r>
            <a:r>
              <a:rPr/>
              <a:t>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avg(pk1) as mean_baseline, count(*) as n
  from baseline_table as bas
  left join three_month_table as mo3
  on bas.id=mo3.id
  where mo3.id is not null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mean_baseline   n
## 1      26.31288 326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Counts are very important</a:t>
            </a:r>
          </a:p>
          <a:p>
            <a:pPr lvl="2"/>
            <a:r>
              <a:rPr/>
              <a:t>Before AND after joins</a:t>
            </a:r>
          </a:p>
          <a:p>
            <a:pPr lvl="1"/>
            <a:r>
              <a:rPr/>
              <a:t>How to select ids of mismatched values</a:t>
            </a:r>
          </a:p>
          <a:p>
            <a:pPr lvl="1"/>
            <a:r>
              <a:rPr/>
              <a:t>How to find mismatched category labels</a:t>
            </a:r>
          </a:p>
          <a:p>
            <a:pPr lvl="1"/>
            <a:r>
              <a:rPr/>
              <a:t>How to compute change scores</a:t>
            </a:r>
          </a:p>
          <a:p>
            <a:pPr lvl="1"/>
            <a:r>
              <a:rPr/>
              <a:t>Comparing averages of drop outs to others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Counting</a:t>
            </a:r>
            <a:r>
              <a:rPr/>
              <a:t> </a:t>
            </a:r>
            <a:r>
              <a:rPr/>
              <a:t>mismatches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Summary statistics (like count) are tricky with joins</a:t>
            </a:r>
          </a:p>
          <a:p>
            <a:pPr lvl="2"/>
            <a:r>
              <a:rPr/>
              <a:t>Default statistics computed before merge</a:t>
            </a:r>
          </a:p>
          <a:p>
            <a:pPr lvl="2"/>
            <a:r>
              <a:rPr/>
              <a:t>Solution: use nested queries</a:t>
            </a:r>
          </a:p>
          <a:p>
            <a:pPr lvl="1"/>
            <a:r>
              <a:rPr/>
              <a:t>Nested queries use parentheses to control the order of execution</a:t>
            </a:r>
          </a:p>
          <a:p>
            <a:pPr lvl="2"/>
            <a:r>
              <a:rPr/>
              <a:t>Many applications beyond the ones shown in this video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Homework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same database used in this video. It is available as longitudinal_example_db.sqlite on the Canvas website or you can find it on the Insights platform.</a:t>
            </a:r>
          </a:p>
          <a:p>
            <a:pPr lvl="1"/>
            <a:r>
              <a:rPr/>
              <a:t>Count the number of records after an inner join of baseline_table and year_one_table. Compare this to the number of records in the year_one_table.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Homework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Compute the average pk score at baseline, the average score at one year, and the average change score.</a:t>
            </a:r>
          </a:p>
          <a:p>
            <a:pPr lvl="1"/>
            <a:r>
              <a:rPr/>
              <a:t>Find and list the two labels in migraine_table that do not correspond to any codes in demog_table.</a:t>
            </a:r>
          </a:p>
          <a:p>
            <a:pPr lvl="1"/>
            <a:r>
              <a:rPr/>
              <a:t>Show that there are no unmatched labels or unmatched codes for group_table.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        tbl_name
## 1       demog_table
## 2    baseline_table
## 3 three_month_table
## 4    one_year_table
## 5         sex_table
## 6    migraine_table
## 7       group_table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baseline_table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count(*) as n_baseline
  from baseline_table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n_baseline
## 1        401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three_month_table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count(*) as n_mo3
  from three_month_table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n_mo3
## 1   326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Count</a:t>
            </a:r>
            <a:r>
              <a:rPr/>
              <a:t> </a:t>
            </a:r>
            <a:r>
              <a:rPr/>
              <a:t>inner</a:t>
            </a:r>
            <a:r>
              <a:rPr/>
              <a:t> </a:t>
            </a:r>
            <a:r>
              <a:rPr/>
              <a:t>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count(*) as n_inner_join
  from baseline_table as bas
  inner join three_month_table as mo3
  on bas.id=mo3.id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n_inner_join
## 1          326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Count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count(*) as n_left_join
  from baseline_table as bas
  left join three_month_table as mo3
  on bas.id=mo3.id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n_left_join
## 1         401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Count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sex, count(*) as n_sex
  from demog_table
  group by sex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sex n_sex
## 1   0    64
## 2   1   337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Count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sex_label, count(*) as n_sex
  from demog_table
  left join sex_table
  on sex=sex_code
  group by sex_label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sex_label n_sex
## 1    Female   337
## 2      Male    64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Counting mismatches</dc:title>
  <dc:creator>Suman Sahil, Steve Simon</dc:creator>
  <cp:keywords/>
  <dcterms:created xsi:type="dcterms:W3CDTF">2019-10-28T04:59:24Z</dcterms:created>
  <dcterms:modified xsi:type="dcterms:W3CDTF">2019-10-28T04:59:24Z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Creation date: 2019-10-16</vt:lpwstr>
  </property>
  <property fmtid="{D5CDD505-2E9C-101B-9397-08002B2CF9AE}" pid="3" name="output">
    <vt:lpwstr>powerpoint_presentation</vt:lpwstr>
  </property>
</Properties>
</file>