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notesMaster" Target="notesMasters/notes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package,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count,</a:t>
            </a:r>
            <a:r>
              <a:rPr/>
              <a:t> </a:t>
            </a:r>
            <a:r>
              <a:rPr/>
              <a:t>average,</a:t>
            </a:r>
            <a:r>
              <a:rPr/>
              <a:t> </a:t>
            </a:r>
            <a:r>
              <a:rPr/>
              <a:t>sum,</a:t>
            </a:r>
            <a:r>
              <a:rPr/>
              <a:t> </a:t>
            </a:r>
            <a:r>
              <a:rPr/>
              <a:t>min,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identical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versions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SQL,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SQLite.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stddev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“</a:t>
            </a:r>
            <a:r>
              <a:rPr/>
              <a:t>d</a:t>
            </a:r>
            <a:r>
              <a:rPr/>
              <a:t>”</a:t>
            </a:r>
            <a:r>
              <a:rPr/>
              <a:t>’s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stdev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“</a:t>
            </a:r>
            <a:r>
              <a:rPr/>
              <a:t>d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versions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SQL.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n-1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functions.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query.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answer,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exception,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chosen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name,so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Statistical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Suman</a:t>
            </a:r>
            <a:r>
              <a:rPr/>
              <a:t> </a:t>
            </a:r>
            <a:r>
              <a:rPr/>
              <a:t>Sahil,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2019-09-24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passengers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average(age) 
  from titanic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avg(age)
1 30.39799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Statistical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can produce a handful of summary statistics.</a:t>
            </a:r>
          </a:p>
          <a:p>
            <a:pPr lvl="1"/>
            <a:r>
              <a:rPr/>
              <a:t>Common to all versions of SQL</a:t>
            </a:r>
          </a:p>
          <a:p>
            <a:pPr lvl="2"/>
            <a:r>
              <a:rPr/>
              <a:t>count, avg, sum, min, max</a:t>
            </a:r>
          </a:p>
          <a:p>
            <a:pPr lvl="1"/>
            <a:r>
              <a:rPr/>
              <a:t>Standard deviation function is not consistent</a:t>
            </a:r>
          </a:p>
          <a:p>
            <a:pPr lvl="2"/>
            <a:r>
              <a:rPr/>
              <a:t>Not available in SQLite</a:t>
            </a:r>
          </a:p>
          <a:p>
            <a:pPr lvl="2"/>
            <a:r>
              <a:rPr/>
              <a:t>stddev, stdev, stdevp, stdev_samp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funtion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count(case_number)
  from  fat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count(case_number)
1                252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rename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count(case_number) as n_rows
  from fat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n_rows
1    252</a:t>
            </a:r>
          </a:p>
          <a:p>
            <a:pPr lvl="0" marL="0" indent="0">
              <a:buNone/>
            </a:pPr>
            <a:r>
              <a:rPr/>
              <a:t>ssssss ### Use where to count subset</a:t>
            </a:r>
          </a:p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count(case_number) as subset_count
  from fat
  where age &gt;= 65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subset_count
1           21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max and min functions compute the largest and smallest values.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oldest_age
1         81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lowest_bmi
1       18.1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PClass, count(Name) as n
  from titanic_table
  group by PClass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PClass   n
1    1st 322
2    2nd 280
3    3rd 711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 other useful summary functions are MEAN and SUM.</a:t>
            </a:r>
          </a:p>
          <a:p>
            <a:pPr lvl="0" marL="0" indent="0">
              <a:buNone/>
            </a:pPr>
            <a:r>
              <a:rPr/>
              <a:t>In all of the examples so far, the summary functions produce a table with a single row. But you can use the GROUP BY statement to get summary functions for each level of a categorical variable.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[1] 2 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   Sex min_age
1 female    0.17
2   male    0.33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put two or more categorical variables in the GROUP BY statement.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[1] 6 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   Sex PClass min_age
1 female    1st    2.00
2 female    2nd    1.00
3 female    3rd    0.17
4   male    1st    0.92
5   male    2nd    0.80
6   male    3rd    0.33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Titanic database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summary functions</dc:title>
  <dc:creator>Suman Sahil, Steve Simon</dc:creator>
  <cp:keywords/>
  <dcterms:created xsi:type="dcterms:W3CDTF">2019-09-25T04:03:31Z</dcterms:created>
  <dcterms:modified xsi:type="dcterms:W3CDTF">2019-09-25T04:03:31Z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Creation date: 2019-09-24</vt:lpwstr>
  </property>
  <property fmtid="{D5CDD505-2E9C-101B-9397-08002B2CF9AE}" pid="3" name="output">
    <vt:lpwstr>powerpoint_presentation</vt:lpwstr>
  </property>
</Properties>
</file>