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Retrieving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September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Airline, 
  r2017 as current_rate, 
  r2016 as previous_rate
  from airlines_table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current_rate previous_rate
## 1       DELTA         0.07          0.09
## 2      VIRGIN         0.27          0.13
## 3     JETBLUE         0.54          0.82
## 4      UNITED         0.30          0.45
## 5    HAWAIIAN         0.11          0.04
## 6  EXPRESSJET         0.67          1.58
## 7     SKYWEST         0.37          0.96
## 8    AMERICAN         0.46          0.66
## 9      ALASKA         0.35          0.41
## 10  SOUTHWEST         0.58          1.06
## 11   FRONTIER         0.45          0.63
## 12     SPIRIT         0.88          0.93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will work with the database cigarette. It is stored as a sqlite database with one table, fat.sqlite. If you do not have this database, you can download it from the github site or you can create it using the program, input-first-file.Rmd.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airlines_table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library(sqldf)
db &lt;- dbConnect(SQLite(), dbname="../data/airlines_db.sqlite")
airlines_data &lt;- dbGetQuery(conn=db,
 "select * from airlines_table")
airlines_data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
  from airlines_table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
## 1       DELTA
## 2      VIRGIN
## 3     JETBLUE
## 4      UNITED
## 5    HAWAIIAN
## 6  EXPRESSJET
## 7     SKYWEST
## 8    AMERICAN
## 9      ALASKA
## 10  SOUTHWEST
## 11   FRONTIER
## 12     SPIRIT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 DELTA  0.09  0.07
## 2      VIRGIN  0.13  0.27
## 3     JETBLUE  0.82  0.54
## 4      UNITED  0.45  0.30
## 5    HAWAIIAN  0.04  0.11
## 6  EXPRESSJET  1.58  0.67
## 7     SKYWEST  0.96  0.37
## 8    AMERICAN  0.66  0.46
## 9      ALASKA  0.41  0.35
## 10  SOUTHWEST  1.06  0.58
## 11   FRONTIER  0.63  0.45
## 12     SPIRIT  0.93  0.88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the SQL SELECT statement</dc:title>
  <dc:creator>Steve Simon</dc:creator>
  <cp:keywords/>
  <dcterms:created xsi:type="dcterms:W3CDTF">2019-08-09T14:12:21Z</dcterms:created>
  <dcterms:modified xsi:type="dcterms:W3CDTF">2019-08-09T14:12:21Z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September 12, 2017</vt:lpwstr>
  </property>
  <property fmtid="{D5CDD505-2E9C-101B-9397-08002B2CF9AE}" pid="3" name="output">
    <vt:lpwstr>powerpoint_presentation</vt:lpwstr>
  </property>
</Properties>
</file>