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wonder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airlines_db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records.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slide.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source,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modifications.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before,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query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Watch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semicolons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fields,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commas.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commas.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inevitably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cryptic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go.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renames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remain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query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disconnect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wild</a:t>
            </a:r>
            <a:r>
              <a:rPr/>
              <a:t> </a:t>
            </a:r>
            <a:r>
              <a:rPr/>
              <a:t>card</a:t>
            </a:r>
            <a:r>
              <a:rPr/>
              <a:t> </a:t>
            </a:r>
            <a:r>
              <a:rPr/>
              <a:t>symbol,</a:t>
            </a:r>
            <a:r>
              <a:rPr/>
              <a:t> </a:t>
            </a:r>
            <a:r>
              <a:rPr/>
              <a:t>asterisk.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asterisk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shorthand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“</a:t>
            </a:r>
            <a:r>
              <a:rPr/>
              <a:t>every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table.</a:t>
            </a:r>
            <a:r>
              <a:rPr/>
              <a:t>”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lectures,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rename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sql,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retains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renaming,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renaming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records.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Infant</a:t>
            </a:r>
            <a:r>
              <a:rPr/>
              <a:t> </a:t>
            </a:r>
            <a:r>
              <a:rPr/>
              <a:t>Behavior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Development.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414</a:t>
            </a:r>
            <a:r>
              <a:rPr/>
              <a:t> </a:t>
            </a:r>
            <a:r>
              <a:rPr/>
              <a:t>infants,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averaged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month.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colder</a:t>
            </a:r>
            <a:r>
              <a:rPr/>
              <a:t> </a:t>
            </a:r>
            <a:r>
              <a:rPr/>
              <a:t>temperature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crawl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adversely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crawling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bulky</a:t>
            </a:r>
            <a:r>
              <a:rPr/>
              <a:t> </a:t>
            </a:r>
            <a:r>
              <a:rPr/>
              <a:t>clothes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cold</a:t>
            </a:r>
            <a:r>
              <a:rPr/>
              <a:t> </a:t>
            </a:r>
            <a:r>
              <a:rPr/>
              <a:t>weather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restrict</a:t>
            </a:r>
            <a:r>
              <a:rPr/>
              <a:t> </a:t>
            </a:r>
            <a:r>
              <a:rPr/>
              <a:t>movement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interfere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development.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party</a:t>
            </a:r>
            <a:r>
              <a:rPr/>
              <a:t> </a:t>
            </a:r>
            <a:r>
              <a:rPr/>
              <a:t>extension.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sqldf</a:t>
            </a:r>
            <a:r>
              <a:rPr/>
              <a:t> </a:t>
            </a:r>
            <a:r>
              <a:rPr/>
              <a:t>library.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generic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dbi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extension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ROracle.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extract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dbConnect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password</a:t>
            </a:r>
            <a:r>
              <a:rPr/>
              <a:t> </a:t>
            </a:r>
            <a:r>
              <a:rPr/>
              <a:t>protected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password.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dbGetQuery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airlines_data.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disconnect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away,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disconnect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leaving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connection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query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selects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sql.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query.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statement.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field,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field’s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(skip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disconnect</a:t>
            </a:r>
            <a:r>
              <a:rPr/>
              <a:t> </a:t>
            </a:r>
            <a:r>
              <a:rPr/>
              <a:t>earlier).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dbGetQuery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inserted.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connection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3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dasl.datadescription.com/datafile/airline-bumping-2017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4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hyperlink" Target="https://dasl.datadescription.com/datafile/crawling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Retrieving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Suman</a:t>
            </a:r>
            <a:r>
              <a:rPr/>
              <a:t> </a:t>
            </a:r>
            <a:r>
              <a:rPr/>
              <a:t>Sahil,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2017-09-12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Airline
## 1       DELTA
## 2      VIRGIN
## 3     JETBLUE
## 4      UNITED
## 5    HAWAIIAN
## 6  EXPRESSJET
## 7     SKYWEST
## 8    AMERICAN
## 9      ALASKA
## 10  SOUTHWEST
## 11   FRONTIER
## 12     SPIRIT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proc sql;
  create table single_column as
  select Airline 
    from sql_lib.airlines_table;
quit;
proc print
    data=single_column;
run;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select-sas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Airline, r2016, r2017
  from airlines_table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airline_bump_rates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dbGetQuery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conn=</a:t>
            </a:r>
            <a:r>
              <a:rPr sz="1800">
                <a:latin typeface="Courier"/>
              </a:rPr>
              <a:t>db,</a:t>
            </a:r>
            <a:br/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"select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Airline, r2016, r2017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from airlines_table"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airline_bump_rates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Airline r2016 r2017
## 1       DELTA  0.09  0.07
## 2      VIRGIN  0.13  0.27
## 3     JETBLUE  0.82  0.54
## 4      UNITED  0.45  0.30
## 5    HAWAIIAN  0.04  0.11
## 6  EXPRESSJET  1.58  0.67
## 7     SKYWEST  0.96  0.37
## 8    AMERICAN  0.66  0.46
## 9      ALASKA  0.41  0.35
## 10  SOUTHWEST  1.06  0.58
## 11   FRONTIER  0.63  0.45
## 12     SPIRIT  0.93  0.88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proc sql;
  create table multiple_columns as
  select Airline, r2017, r2016 
    from sql_lib.airlines_table;
quit;
proc print
    data=multiple_columns;
run;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select-sas-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Airline, 
  r2017 as current_rate, 
  r2016 as previous_rate
  from airlines_table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changed_names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dbGetQuery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conn=</a:t>
            </a:r>
            <a:r>
              <a:rPr sz="1800">
                <a:latin typeface="Courier"/>
              </a:rPr>
              <a:t>db,</a:t>
            </a:r>
            <a:br/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"select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Airline,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r2017 as current_rate,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r2016 as previous_rate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from airlines_table"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changed_names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dbDisconnect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conn=</a:t>
            </a:r>
            <a:r>
              <a:rPr sz="1800">
                <a:latin typeface="Courier"/>
              </a:rPr>
              <a:t>db)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airlines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Database airlines_db</a:t>
            </a:r>
          </a:p>
          <a:p>
            <a:pPr lvl="2"/>
            <a:r>
              <a:rPr/>
              <a:t>Single table, airlines_table.</a:t>
            </a:r>
          </a:p>
          <a:p>
            <a:pPr lvl="2"/>
            <a:r>
              <a:rPr/>
              <a:t>Number of passengers bumped from their flights due to overbooking.</a:t>
            </a:r>
          </a:p>
          <a:p>
            <a:pPr lvl="2"/>
            <a:r>
              <a:rPr/>
              <a:t>For years 2016, 2017</a:t>
            </a:r>
          </a:p>
          <a:p>
            <a:pPr lvl="2"/>
            <a:r>
              <a:rPr/>
              <a:t>Also rate of bumping per ten thousand passengers.</a:t>
            </a:r>
          </a:p>
          <a:p>
            <a:pPr lvl="3"/>
            <a:r>
              <a:rPr/>
              <a:t>More details at the </a:t>
            </a:r>
            <a:r>
              <a:rPr>
                <a:hlinkClick r:id="rId3"/>
              </a:rPr>
              <a:t>Data Description website</a:t>
            </a:r>
            <a:r>
              <a:rPr/>
              <a:t>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Airline current_rate previous_rate
## 1       DELTA         0.07          0.09
## 2      VIRGIN         0.27          0.13
## 3     JETBLUE         0.54          0.82
## 4      UNITED         0.30          0.45
## 5    HAWAIIAN         0.11          0.04
## 6  EXPRESSJET         0.67          1.58
## 7     SKYWEST         0.37          0.96
## 8    AMERICAN         0.46          0.66
## 9      ALASKA         0.35          0.41
## 10  SOUTHWEST         0.58          1.06
## 11   FRONTIER         0.45          0.63
## 12     SPIRIT         0.88          0.93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Renaming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proc sql;
  create table renamed_fields as
  select
    Airline,  
    r2017 as current_rate, 
    r2016 as previous_rate
    from sql_lib.airlines_table;
quit;
proc print
    data=renamed_fields;
run;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Renaming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select-sas-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Database crawling_db</a:t>
            </a:r>
          </a:p>
          <a:p>
            <a:pPr lvl="2"/>
            <a:r>
              <a:rPr/>
              <a:t>Single table, crawling_table.</a:t>
            </a:r>
          </a:p>
          <a:p>
            <a:pPr lvl="3"/>
            <a:r>
              <a:rPr/>
              <a:t>Birth_month (self-explanatory)</a:t>
            </a:r>
          </a:p>
          <a:p>
            <a:pPr lvl="3"/>
            <a:r>
              <a:rPr/>
              <a:t>Temperature (Average temperature (F) six months after birth)</a:t>
            </a:r>
          </a:p>
          <a:p>
            <a:pPr lvl="3"/>
            <a:r>
              <a:rPr/>
              <a:t>avg_crawling_age (in weeks)</a:t>
            </a:r>
          </a:p>
          <a:p>
            <a:pPr lvl="2"/>
            <a:r>
              <a:rPr/>
              <a:t>More details at the </a:t>
            </a:r>
            <a:r>
              <a:rPr>
                <a:hlinkClick r:id="rId3"/>
              </a:rPr>
              <a:t>Data Description website</a:t>
            </a:r>
            <a:r>
              <a:rPr/>
              <a:t>.</a:t>
            </a:r>
          </a:p>
          <a:p>
            <a:pPr lvl="2"/>
            <a:r>
              <a:rPr/>
              <a:t>Read all three fields and all records</a:t>
            </a:r>
          </a:p>
          <a:p>
            <a:pPr lvl="3"/>
            <a:r>
              <a:rPr/>
              <a:t>Change Temperature to Temperature_F</a:t>
            </a:r>
          </a:p>
          <a:p>
            <a:pPr lvl="3"/>
            <a:r>
              <a:rPr/>
              <a:t>Put your code and the output in a single PDF file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
  from airlines_table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(sqldf)</a:t>
            </a:r>
            <a:br/>
            <a:r>
              <a:rPr sz="1800">
                <a:latin typeface="Courier"/>
              </a:rPr>
              <a:t>db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dbConnect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SQLite</a:t>
            </a:r>
            <a:r>
              <a:rPr sz="1800">
                <a:latin typeface="Courier"/>
              </a:rPr>
              <a:t>(), 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dbname=</a:t>
            </a:r>
            <a:r>
              <a:rPr sz="1800">
                <a:solidFill>
                  <a:srgbClr val="4070A0"/>
                </a:solidFill>
                <a:latin typeface="Courier"/>
              </a:rPr>
              <a:t>"../data/airlines_db.sqlite"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airlines_data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dbGetQuery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conn=</a:t>
            </a:r>
            <a:r>
              <a:rPr sz="1800">
                <a:latin typeface="Courier"/>
              </a:rPr>
              <a:t>db,</a:t>
            </a:r>
            <a:br/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"select *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from airlines_table"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airlines_data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dbDisconnect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conn=</a:t>
            </a:r>
            <a:r>
              <a:rPr sz="1800">
                <a:latin typeface="Courier"/>
              </a:rPr>
              <a:t>db)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Airline b2017 b2016 r2017 r2016
## 1       DELTA   679   912  0.07  0.09
## 2      VIRGIN   165    77  0.27  0.13
## 3     JETBLUE  1475  2140  0.54  0.82
## 4      UNITED  2067  2874  0.30  0.45
## 5    HAWAIIAN    92    30  0.11  0.04
## 6  EXPRESSJET   785  2541  0.67  1.58
## 7     SKYWEST   917  2177  0.37  0.96
## 8    AMERICAN  4517  6598  0.46  0.66
## 9      ALASKA   658   734  0.35  0.41
## 10  SOUTHWEST  6678 11907  0.58  1.06
## 11   FRONTIER   540   688  0.45  0.63
## 12     SPIRIT  1502  1418  0.88  0.93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libname sql_lib odbc
  datasrc='sqlite3';
proc sql;
  create table full_table as
  select * 
    from sql_lib.airlines_table;
quit;
proc print
    data=full_table;
run;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select-sas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
  from airlines_table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db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dbConnect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SQLite</a:t>
            </a:r>
            <a:r>
              <a:rPr sz="1800">
                <a:latin typeface="Courier"/>
              </a:rPr>
              <a:t>(), 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dbname=</a:t>
            </a:r>
            <a:r>
              <a:rPr sz="1800">
                <a:solidFill>
                  <a:srgbClr val="4070A0"/>
                </a:solidFill>
                <a:latin typeface="Courier"/>
              </a:rPr>
              <a:t>"../data/airlines_db.sqlite"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airline_names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dbGetQuery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conn=</a:t>
            </a:r>
            <a:r>
              <a:rPr sz="1800">
                <a:latin typeface="Courier"/>
              </a:rPr>
              <a:t>db,</a:t>
            </a:r>
            <a:br/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"select Airline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from airlines_table"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airline_names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Retrieving data using the SQL SELECT statement</dc:title>
  <dc:creator>Suman Sahil, Steve Simon</dc:creator>
  <cp:keywords/>
  <dcterms:created xsi:type="dcterms:W3CDTF">2019-08-11T00:07:08Z</dcterms:created>
  <dcterms:modified xsi:type="dcterms:W3CDTF">2019-08-11T00:07:08Z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Creation date: 2017-09-12</vt:lpwstr>
  </property>
  <property fmtid="{D5CDD505-2E9C-101B-9397-08002B2CF9AE}" pid="3" name="output">
    <vt:lpwstr>powerpoint_presentation</vt:lpwstr>
  </property>
</Properties>
</file>