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backdoor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automatically.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official</a:t>
            </a:r>
            <a:r>
              <a:rPr/>
              <a:t>”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platform,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network.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locally.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Fortunately,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students,</a:t>
            </a:r>
            <a:r>
              <a:rPr/>
              <a:t> </a:t>
            </a:r>
            <a:r>
              <a:rPr/>
              <a:t>faculty,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staff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platform.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masquerading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simons</a:t>
            </a:r>
            <a:r>
              <a:rPr/>
              <a:t>”</a:t>
            </a:r>
            <a:r>
              <a:rPr/>
              <a:t> </a:t>
            </a:r>
            <a:r>
              <a:rPr/>
              <a:t>drive,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either.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folders,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navigate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folders,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home,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peelk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home</a:t>
            </a:r>
            <a:r>
              <a:rPr/>
              <a:t>”</a:t>
            </a:r>
            <a:r>
              <a:rPr/>
              <a:t> </a:t>
            </a:r>
            <a:r>
              <a:rPr/>
              <a:t>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userid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userid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lincolna,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</a:t>
            </a:r>
            <a:r>
              <a:rPr/>
              <a:t>”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userid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washingtong,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</a:t>
            </a:r>
            <a:r>
              <a:rPr/>
              <a:t>”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8,349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userid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s.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daughter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Xena,</a:t>
            </a:r>
            <a:r>
              <a:rPr/>
              <a:t> </a:t>
            </a:r>
            <a:r>
              <a:rPr/>
              <a:t>Warrior</a:t>
            </a:r>
            <a:r>
              <a:rPr/>
              <a:t> </a:t>
            </a:r>
            <a:r>
              <a:rPr/>
              <a:t>Princess,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8,349</a:t>
            </a:r>
            <a:r>
              <a:rPr/>
              <a:t> </a:t>
            </a:r>
            <a:r>
              <a:rPr/>
              <a:t>directories.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userid.</a:t>
            </a:r>
            <a:r>
              <a:rPr/>
              <a:t> </a:t>
            </a:r>
            <a:r>
              <a:rPr/>
              <a:t>Ah!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simons</a:t>
            </a:r>
            <a:r>
              <a:rPr/>
              <a:t> </a:t>
            </a:r>
            <a:r>
              <a:rPr/>
              <a:t>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simons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drive.</a:t>
            </a:r>
            <a:r>
              <a:rPr/>
              <a:t> </a:t>
            </a:r>
            <a:r>
              <a:rPr/>
              <a:t>Hooray!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backdoor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Explorer,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Q.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\kc.umkc.edu</a:t>
            </a:r>
            <a:r>
              <a:rPr/>
              <a:t>-users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“</a:t>
            </a:r>
            <a:r>
              <a:rPr/>
              <a:t>l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x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userid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substitute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userid.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Help!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disappeared!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2019-09-18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instead</a:t>
            </a:r>
          </a:p>
        </p:txBody>
      </p:sp>
      <p:pic>
        <p:nvPicPr>
          <p:cNvPr descr="../images/finding-q-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panic</a:t>
            </a:r>
          </a:p>
          <a:p>
            <a:pPr lvl="1"/>
            <a:r>
              <a:rPr/>
              <a:t>Two backdoor approaches</a:t>
            </a:r>
          </a:p>
          <a:p>
            <a:pPr lvl="2"/>
            <a:r>
              <a:rPr/>
              <a:t>N:/home/s/simons</a:t>
            </a:r>
          </a:p>
          <a:p>
            <a:pPr lvl="2"/>
            <a:r>
              <a:rPr/>
              <a:t>\kc.umkc.edu-users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</a:t>
            </a:r>
          </a:p>
        </p:txBody>
      </p:sp>
      <p:pic>
        <p:nvPicPr>
          <p:cNvPr descr="../images/finding-q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N: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finding-q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01800"/>
            <a:ext cx="8229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N:,</a:t>
            </a:r>
            <a:r>
              <a:rPr/>
              <a:t> </a:t>
            </a:r>
            <a:r>
              <a:rPr/>
              <a:t>alphabet</a:t>
            </a:r>
            <a:r>
              <a:rPr/>
              <a:t> </a:t>
            </a:r>
            <a:r>
              <a:rPr/>
              <a:t>soup</a:t>
            </a:r>
          </a:p>
        </p:txBody>
      </p:sp>
      <p:pic>
        <p:nvPicPr>
          <p:cNvPr descr="../images/finding-q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letter</a:t>
            </a:r>
          </a:p>
        </p:txBody>
      </p:sp>
      <p:pic>
        <p:nvPicPr>
          <p:cNvPr descr="../images/finding-q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76400"/>
            <a:ext cx="82296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Scroll,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scroll,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../images/finding-q-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Hooray!</a:t>
            </a:r>
          </a:p>
        </p:txBody>
      </p:sp>
      <p:pic>
        <p:nvPicPr>
          <p:cNvPr descr="../images/finding-q-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76400"/>
            <a:ext cx="82296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Full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\kc.umkc.edu</a:t>
            </a:r>
            <a:r>
              <a:rPr/>
              <a:t>-users</a:t>
            </a:r>
          </a:p>
        </p:txBody>
      </p:sp>
      <p:pic>
        <p:nvPicPr>
          <p:cNvPr descr="../images/finding-q-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Help! My Q drive disappeared!</dc:title>
  <dc:creator>Steve Simon</dc:creator>
  <cp:keywords/>
  <dcterms:created xsi:type="dcterms:W3CDTF">2019-09-18T22:01:50Z</dcterms:created>
  <dcterms:modified xsi:type="dcterms:W3CDTF">2019-09-18T22:01:50Z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2019-09-18</vt:lpwstr>
  </property>
  <property fmtid="{D5CDD505-2E9C-101B-9397-08002B2CF9AE}" pid="3" name="output">
    <vt:lpwstr>powerpoint_presentation</vt:lpwstr>
  </property>
</Properties>
</file>