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notesMaster" Target="notesMasters/notesMaster1.xml" /><Relationship Id="rId25" Type="http://schemas.openxmlformats.org/officeDocument/2006/relationships/tableStyles" Target="tableStyles.xml" /><Relationship Id="rId24" Type="http://schemas.openxmlformats.org/officeDocument/2006/relationships/theme" Target="theme/theme1.xml" /><Relationship Id="rId1" Type="http://schemas.openxmlformats.org/officeDocument/2006/relationships/slideMaster" Target="slideMasters/slideMaster1.xml" /><Relationship Id="rId23" Type="http://schemas.openxmlformats.org/officeDocument/2006/relationships/viewProps" Target="viewProps.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the</a:t>
            </a:r>
            <a:r>
              <a:rPr/>
              <a:t> </a:t>
            </a:r>
            <a:r>
              <a:rPr/>
              <a:t>previous</a:t>
            </a:r>
            <a:r>
              <a:rPr/>
              <a:t> </a:t>
            </a:r>
            <a:r>
              <a:rPr/>
              <a:t>module,</a:t>
            </a:r>
            <a:r>
              <a:rPr/>
              <a:t> </a:t>
            </a:r>
            <a:r>
              <a:rPr/>
              <a:t>I</a:t>
            </a:r>
            <a:r>
              <a:rPr/>
              <a:t> </a:t>
            </a:r>
            <a:r>
              <a:rPr/>
              <a:t>mentioned</a:t>
            </a:r>
            <a:r>
              <a:rPr/>
              <a:t> </a:t>
            </a:r>
            <a:r>
              <a:rPr/>
              <a:t>a</a:t>
            </a:r>
            <a:r>
              <a:rPr/>
              <a:t> </a:t>
            </a:r>
            <a:r>
              <a:rPr/>
              <a:t>simple</a:t>
            </a:r>
            <a:r>
              <a:rPr/>
              <a:t> </a:t>
            </a:r>
            <a:r>
              <a:rPr/>
              <a:t>case:</a:t>
            </a:r>
            <a:r>
              <a:rPr/>
              <a:t> </a:t>
            </a:r>
            <a:r>
              <a:rPr/>
              <a:t>every</a:t>
            </a:r>
            <a:r>
              <a:rPr/>
              <a:t> </a:t>
            </a:r>
            <a:r>
              <a:rPr/>
              <a:t>label</a:t>
            </a:r>
            <a:r>
              <a:rPr/>
              <a:t> </a:t>
            </a:r>
            <a:r>
              <a:rPr/>
              <a:t>in</a:t>
            </a:r>
            <a:r>
              <a:rPr/>
              <a:t> </a:t>
            </a:r>
            <a:r>
              <a:rPr/>
              <a:t>the</a:t>
            </a:r>
            <a:r>
              <a:rPr/>
              <a:t> </a:t>
            </a:r>
            <a:r>
              <a:rPr/>
              <a:t>small</a:t>
            </a:r>
            <a:r>
              <a:rPr/>
              <a:t> </a:t>
            </a:r>
            <a:r>
              <a:rPr/>
              <a:t>table</a:t>
            </a:r>
            <a:r>
              <a:rPr/>
              <a:t> </a:t>
            </a:r>
            <a:r>
              <a:rPr/>
              <a:t>has</a:t>
            </a:r>
            <a:r>
              <a:rPr/>
              <a:t> </a:t>
            </a:r>
            <a:r>
              <a:rPr/>
              <a:t>a</a:t>
            </a:r>
            <a:r>
              <a:rPr/>
              <a:t> </a:t>
            </a:r>
            <a:r>
              <a:rPr/>
              <a:t>code</a:t>
            </a:r>
            <a:r>
              <a:rPr/>
              <a:t> </a:t>
            </a:r>
            <a:r>
              <a:rPr/>
              <a:t>in</a:t>
            </a:r>
            <a:r>
              <a:rPr/>
              <a:t> </a:t>
            </a:r>
            <a:r>
              <a:rPr/>
              <a:t>the</a:t>
            </a:r>
            <a:r>
              <a:rPr/>
              <a:t> </a:t>
            </a:r>
            <a:r>
              <a:rPr/>
              <a:t>big</a:t>
            </a:r>
            <a:r>
              <a:rPr/>
              <a:t> </a:t>
            </a:r>
            <a:r>
              <a:rPr/>
              <a:t>table</a:t>
            </a:r>
            <a:r>
              <a:rPr/>
              <a:t> </a:t>
            </a:r>
            <a:r>
              <a:rPr/>
              <a:t>and</a:t>
            </a:r>
            <a:r>
              <a:rPr/>
              <a:t> </a:t>
            </a:r>
            <a:r>
              <a:rPr/>
              <a:t>vice</a:t>
            </a:r>
            <a:r>
              <a:rPr/>
              <a:t> </a:t>
            </a:r>
            <a:r>
              <a:rPr/>
              <a:t>versa.</a:t>
            </a:r>
            <a:r>
              <a:rPr/>
              <a:t> </a:t>
            </a:r>
            <a:r>
              <a:rPr/>
              <a:t>In</a:t>
            </a:r>
            <a:r>
              <a:rPr/>
              <a:t> </a:t>
            </a:r>
            <a:r>
              <a:rPr/>
              <a:t>this</a:t>
            </a:r>
            <a:r>
              <a:rPr/>
              <a:t> </a:t>
            </a:r>
            <a:r>
              <a:rPr/>
              <a:t>lecture,</a:t>
            </a:r>
            <a:r>
              <a:rPr/>
              <a:t> </a:t>
            </a:r>
            <a:r>
              <a:rPr/>
              <a:t>I’ll</a:t>
            </a:r>
            <a:r>
              <a:rPr/>
              <a:t> </a:t>
            </a:r>
            <a:r>
              <a:rPr/>
              <a:t>discuss</a:t>
            </a:r>
            <a:r>
              <a:rPr/>
              <a:t> </a:t>
            </a:r>
            <a:r>
              <a:rPr/>
              <a:t>cases</a:t>
            </a:r>
            <a:r>
              <a:rPr/>
              <a:t> </a:t>
            </a:r>
            <a:r>
              <a:rPr/>
              <a:t>where</a:t>
            </a:r>
            <a:r>
              <a:rPr/>
              <a:t> </a:t>
            </a:r>
            <a:r>
              <a:rPr/>
              <a:t>you</a:t>
            </a:r>
            <a:r>
              <a:rPr/>
              <a:t> </a:t>
            </a:r>
            <a:r>
              <a:rPr/>
              <a:t>have</a:t>
            </a:r>
            <a:r>
              <a:rPr/>
              <a:t> </a:t>
            </a:r>
            <a:r>
              <a:rPr/>
              <a:t>mismatches.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look</a:t>
            </a:r>
            <a:r>
              <a:rPr/>
              <a:t> </a:t>
            </a:r>
            <a:r>
              <a:rPr/>
              <a:t>at</a:t>
            </a:r>
            <a:r>
              <a:rPr/>
              <a:t> </a:t>
            </a:r>
            <a:r>
              <a:rPr/>
              <a:t>an</a:t>
            </a:r>
            <a:r>
              <a:rPr/>
              <a:t> </a:t>
            </a:r>
            <a:r>
              <a:rPr/>
              <a:t>example</a:t>
            </a:r>
            <a:r>
              <a:rPr/>
              <a:t> </a:t>
            </a:r>
            <a:r>
              <a:rPr/>
              <a:t>with</a:t>
            </a:r>
            <a:r>
              <a:rPr/>
              <a:t> </a:t>
            </a:r>
            <a:r>
              <a:rPr/>
              <a:t>joining</a:t>
            </a:r>
            <a:r>
              <a:rPr/>
              <a:t> </a:t>
            </a:r>
            <a:r>
              <a:rPr/>
              <a:t>using</a:t>
            </a:r>
            <a:r>
              <a:rPr/>
              <a:t> </a:t>
            </a:r>
            <a:r>
              <a:rPr/>
              <a:t>labels.</a:t>
            </a:r>
            <a:r>
              <a:rPr/>
              <a:t> </a:t>
            </a:r>
            <a:r>
              <a:rPr/>
              <a:t>This</a:t>
            </a:r>
            <a:r>
              <a:rPr/>
              <a:t> </a:t>
            </a:r>
            <a:r>
              <a:rPr/>
              <a:t>is</a:t>
            </a:r>
            <a:r>
              <a:rPr/>
              <a:t> </a:t>
            </a:r>
            <a:r>
              <a:rPr/>
              <a:t>similar</a:t>
            </a:r>
            <a:r>
              <a:rPr/>
              <a:t> </a:t>
            </a:r>
            <a:r>
              <a:rPr/>
              <a:t>to</a:t>
            </a:r>
            <a:r>
              <a:rPr/>
              <a:t> </a:t>
            </a:r>
            <a:r>
              <a:rPr/>
              <a:t>the</a:t>
            </a:r>
            <a:r>
              <a:rPr/>
              <a:t> </a:t>
            </a:r>
            <a:r>
              <a:rPr/>
              <a:t>example</a:t>
            </a:r>
            <a:r>
              <a:rPr/>
              <a:t> </a:t>
            </a:r>
            <a:r>
              <a:rPr/>
              <a:t>you</a:t>
            </a:r>
            <a:r>
              <a:rPr/>
              <a:t> </a:t>
            </a:r>
            <a:r>
              <a:rPr/>
              <a:t>saw</a:t>
            </a:r>
            <a:r>
              <a:rPr/>
              <a:t> </a:t>
            </a:r>
            <a:r>
              <a:rPr/>
              <a:t>in</a:t>
            </a:r>
            <a:r>
              <a:rPr/>
              <a:t> </a:t>
            </a:r>
            <a:r>
              <a:rPr/>
              <a:t>an</a:t>
            </a:r>
            <a:r>
              <a:rPr/>
              <a:t> </a:t>
            </a:r>
            <a:r>
              <a:rPr/>
              <a:t>earlier</a:t>
            </a:r>
            <a:r>
              <a:rPr/>
              <a:t> </a:t>
            </a:r>
            <a:r>
              <a:rPr/>
              <a:t>video,</a:t>
            </a:r>
            <a:r>
              <a:rPr/>
              <a:t> </a:t>
            </a:r>
            <a:r>
              <a:rPr/>
              <a:t>but</a:t>
            </a:r>
            <a:r>
              <a:rPr/>
              <a:t> </a:t>
            </a:r>
            <a:r>
              <a:rPr/>
              <a:t>I’ve</a:t>
            </a:r>
            <a:r>
              <a:rPr/>
              <a:t> </a:t>
            </a:r>
            <a:r>
              <a:rPr/>
              <a:t>stripped</a:t>
            </a:r>
            <a:r>
              <a:rPr/>
              <a:t> </a:t>
            </a:r>
            <a:r>
              <a:rPr/>
              <a:t>it</a:t>
            </a:r>
            <a:r>
              <a:rPr/>
              <a:t> </a:t>
            </a:r>
            <a:r>
              <a:rPr/>
              <a:t>down</a:t>
            </a:r>
            <a:r>
              <a:rPr/>
              <a:t> </a:t>
            </a:r>
            <a:r>
              <a:rPr/>
              <a:t>so</a:t>
            </a:r>
            <a:r>
              <a:rPr/>
              <a:t> </a:t>
            </a:r>
            <a:r>
              <a:rPr/>
              <a:t>there</a:t>
            </a:r>
            <a:r>
              <a:rPr/>
              <a:t> </a:t>
            </a:r>
            <a:r>
              <a:rPr/>
              <a:t>are</a:t>
            </a:r>
            <a:r>
              <a:rPr/>
              <a:t> </a:t>
            </a:r>
            <a:r>
              <a:rPr/>
              <a:t>onle</a:t>
            </a:r>
            <a:r>
              <a:rPr/>
              <a:t> </a:t>
            </a:r>
            <a:r>
              <a:rPr/>
              <a:t>five</a:t>
            </a:r>
            <a:r>
              <a:rPr/>
              <a:t> </a:t>
            </a:r>
            <a:r>
              <a:rPr/>
              <a:t>records</a:t>
            </a:r>
            <a:r>
              <a:rPr/>
              <a:t> </a:t>
            </a:r>
            <a:r>
              <a:rPr/>
              <a:t>in</a:t>
            </a:r>
            <a:r>
              <a:rPr/>
              <a:t> </a:t>
            </a:r>
            <a:r>
              <a:rPr/>
              <a:t>the</a:t>
            </a:r>
            <a:r>
              <a:rPr/>
              <a:t> </a:t>
            </a:r>
            <a:r>
              <a:rPr/>
              <a:t>results</a:t>
            </a:r>
            <a:r>
              <a:rPr/>
              <a:t> </a:t>
            </a:r>
            <a:r>
              <a:rPr/>
              <a:t>table</a:t>
            </a:r>
            <a:r>
              <a:rPr/>
              <a:t> </a:t>
            </a:r>
            <a:r>
              <a:rPr/>
              <a:t>and</a:t>
            </a:r>
            <a:r>
              <a:rPr/>
              <a:t> </a:t>
            </a:r>
            <a:r>
              <a:rPr/>
              <a:t>we</a:t>
            </a:r>
            <a:r>
              <a:rPr/>
              <a:t> </a:t>
            </a:r>
            <a:r>
              <a:rPr/>
              <a:t>are</a:t>
            </a:r>
            <a:r>
              <a:rPr/>
              <a:t> </a:t>
            </a:r>
            <a:r>
              <a:rPr/>
              <a:t>only</a:t>
            </a:r>
            <a:r>
              <a:rPr/>
              <a:t> </a:t>
            </a:r>
            <a:r>
              <a:rPr/>
              <a:t>worried</a:t>
            </a:r>
            <a:r>
              <a:rPr/>
              <a:t> </a:t>
            </a:r>
            <a:r>
              <a:rPr/>
              <a:t>about</a:t>
            </a:r>
            <a:r>
              <a:rPr/>
              <a:t> </a:t>
            </a:r>
            <a:r>
              <a:rPr/>
              <a:t>labels</a:t>
            </a:r>
            <a:r>
              <a:rPr/>
              <a:t> </a:t>
            </a:r>
            <a:r>
              <a:rPr/>
              <a:t>for</a:t>
            </a:r>
            <a:r>
              <a:rPr/>
              <a:t> </a:t>
            </a:r>
            <a:r>
              <a:rPr/>
              <a:t>the</a:t>
            </a:r>
            <a:r>
              <a:rPr/>
              <a:t> </a:t>
            </a:r>
            <a:r>
              <a:rPr/>
              <a:t>sex</a:t>
            </a:r>
            <a:r>
              <a:rPr/>
              <a:t> </a:t>
            </a:r>
            <a:r>
              <a:rPr/>
              <a:t>variable.</a:t>
            </a:r>
          </a:p>
          <a:p>
            <a:pPr lvl="0" marL="0" indent="0">
              <a:buNone/>
            </a:pPr>
          </a:p>
          <a:p>
            <a:pPr lvl="0" marL="0" indent="0">
              <a:buNone/>
            </a:pPr>
            <a:r>
              <a:rPr/>
              <a:t>There’s</a:t>
            </a:r>
            <a:r>
              <a:rPr/>
              <a:t> </a:t>
            </a:r>
            <a:r>
              <a:rPr/>
              <a:t>a</a:t>
            </a:r>
            <a:r>
              <a:rPr/>
              <a:t> </a:t>
            </a:r>
            <a:r>
              <a:rPr/>
              <a:t>change</a:t>
            </a:r>
            <a:r>
              <a:rPr/>
              <a:t> </a:t>
            </a:r>
            <a:r>
              <a:rPr/>
              <a:t>here,</a:t>
            </a:r>
            <a:r>
              <a:rPr/>
              <a:t> </a:t>
            </a:r>
            <a:r>
              <a:rPr/>
              <a:t>though.</a:t>
            </a:r>
            <a:r>
              <a:rPr/>
              <a:t> </a:t>
            </a:r>
            <a:r>
              <a:rPr/>
              <a:t>There</a:t>
            </a:r>
            <a:r>
              <a:rPr/>
              <a:t> </a:t>
            </a:r>
            <a:r>
              <a:rPr/>
              <a:t>is</a:t>
            </a:r>
            <a:r>
              <a:rPr/>
              <a:t> </a:t>
            </a:r>
            <a:r>
              <a:rPr/>
              <a:t>a</a:t>
            </a:r>
            <a:r>
              <a:rPr/>
              <a:t> </a:t>
            </a:r>
            <a:r>
              <a:rPr/>
              <a:t>label</a:t>
            </a:r>
            <a:r>
              <a:rPr/>
              <a:t> </a:t>
            </a:r>
            <a:r>
              <a:rPr/>
              <a:t>“</a:t>
            </a:r>
            <a:r>
              <a:rPr/>
              <a:t>Did</a:t>
            </a:r>
            <a:r>
              <a:rPr/>
              <a:t> </a:t>
            </a:r>
            <a:r>
              <a:rPr/>
              <a:t>not</a:t>
            </a:r>
            <a:r>
              <a:rPr/>
              <a:t> </a:t>
            </a:r>
            <a:r>
              <a:rPr/>
              <a:t>answer</a:t>
            </a:r>
            <a:r>
              <a:rPr/>
              <a:t>”</a:t>
            </a:r>
            <a:r>
              <a:rPr/>
              <a:t> </a:t>
            </a:r>
            <a:r>
              <a:rPr/>
              <a:t>in</a:t>
            </a:r>
            <a:r>
              <a:rPr/>
              <a:t> </a:t>
            </a:r>
            <a:r>
              <a:rPr/>
              <a:t>the</a:t>
            </a:r>
            <a:r>
              <a:rPr/>
              <a:t> </a:t>
            </a:r>
            <a:r>
              <a:rPr/>
              <a:t>sex</a:t>
            </a:r>
            <a:r>
              <a:rPr/>
              <a:t> </a:t>
            </a:r>
            <a:r>
              <a:rPr/>
              <a:t>table,</a:t>
            </a:r>
            <a:r>
              <a:rPr/>
              <a:t> </a:t>
            </a:r>
            <a:r>
              <a:rPr/>
              <a:t>but</a:t>
            </a:r>
            <a:r>
              <a:rPr/>
              <a:t> </a:t>
            </a:r>
            <a:r>
              <a:rPr/>
              <a:t>the</a:t>
            </a:r>
            <a:r>
              <a:rPr/>
              <a:t> </a:t>
            </a:r>
            <a:r>
              <a:rPr/>
              <a:t>code</a:t>
            </a:r>
            <a:r>
              <a:rPr/>
              <a:t> </a:t>
            </a:r>
            <a:r>
              <a:rPr/>
              <a:t>of</a:t>
            </a:r>
            <a:r>
              <a:rPr/>
              <a:t> </a:t>
            </a:r>
            <a:r>
              <a:rPr/>
              <a:t>9</a:t>
            </a:r>
            <a:r>
              <a:rPr/>
              <a:t> </a:t>
            </a:r>
            <a:r>
              <a:rPr/>
              <a:t>associated</a:t>
            </a:r>
            <a:r>
              <a:rPr/>
              <a:t> </a:t>
            </a:r>
            <a:r>
              <a:rPr/>
              <a:t>with</a:t>
            </a:r>
            <a:r>
              <a:rPr/>
              <a:t> </a:t>
            </a:r>
            <a:r>
              <a:rPr/>
              <a:t>that</a:t>
            </a:r>
            <a:r>
              <a:rPr/>
              <a:t> </a:t>
            </a:r>
            <a:r>
              <a:rPr/>
              <a:t>label</a:t>
            </a:r>
            <a:r>
              <a:rPr/>
              <a:t> </a:t>
            </a:r>
            <a:r>
              <a:rPr/>
              <a:t>never</a:t>
            </a:r>
            <a:r>
              <a:rPr/>
              <a:t> </a:t>
            </a:r>
            <a:r>
              <a:rPr/>
              <a:t>appears</a:t>
            </a:r>
            <a:r>
              <a:rPr/>
              <a:t> </a:t>
            </a:r>
            <a:r>
              <a:rPr/>
              <a:t>in</a:t>
            </a:r>
            <a:r>
              <a:rPr/>
              <a:t> </a:t>
            </a:r>
            <a:r>
              <a:rPr/>
              <a:t>the</a:t>
            </a:r>
            <a:r>
              <a:rPr/>
              <a:t> </a:t>
            </a:r>
            <a:r>
              <a:rPr/>
              <a:t>results_table.</a:t>
            </a:r>
            <a:r>
              <a:rPr/>
              <a:t> </a:t>
            </a:r>
            <a:r>
              <a:rPr/>
              <a:t>This</a:t>
            </a:r>
            <a:r>
              <a:rPr/>
              <a:t> </a:t>
            </a:r>
            <a:r>
              <a:rPr/>
              <a:t>is</a:t>
            </a:r>
            <a:r>
              <a:rPr/>
              <a:t> </a:t>
            </a:r>
            <a:r>
              <a:rPr/>
              <a:t>not</a:t>
            </a:r>
            <a:r>
              <a:rPr/>
              <a:t> </a:t>
            </a:r>
            <a:r>
              <a:rPr/>
              <a:t>a</a:t>
            </a:r>
            <a:r>
              <a:rPr/>
              <a:t> </a:t>
            </a:r>
            <a:r>
              <a:rPr/>
              <a:t>surprise.</a:t>
            </a:r>
            <a:r>
              <a:rPr/>
              <a:t> </a:t>
            </a:r>
            <a:r>
              <a:rPr/>
              <a:t>There</a:t>
            </a:r>
            <a:r>
              <a:rPr/>
              <a:t> </a:t>
            </a:r>
            <a:r>
              <a:rPr/>
              <a:t>are</a:t>
            </a:r>
            <a:r>
              <a:rPr/>
              <a:t> </a:t>
            </a:r>
            <a:r>
              <a:rPr/>
              <a:t>many</a:t>
            </a:r>
            <a:r>
              <a:rPr/>
              <a:t> </a:t>
            </a:r>
            <a:r>
              <a:rPr/>
              <a:t>studies</a:t>
            </a:r>
            <a:r>
              <a:rPr/>
              <a:t> </a:t>
            </a:r>
            <a:r>
              <a:rPr/>
              <a:t>where</a:t>
            </a:r>
            <a:r>
              <a:rPr/>
              <a:t> </a:t>
            </a:r>
            <a:r>
              <a:rPr/>
              <a:t>everyone</a:t>
            </a:r>
            <a:r>
              <a:rPr/>
              <a:t> </a:t>
            </a:r>
            <a:r>
              <a:rPr/>
              <a:t>answers</a:t>
            </a:r>
            <a:r>
              <a:rPr/>
              <a:t> </a:t>
            </a:r>
            <a:r>
              <a:rPr/>
              <a:t>this</a:t>
            </a:r>
            <a:r>
              <a:rPr/>
              <a:t> </a:t>
            </a:r>
            <a:r>
              <a:rPr/>
              <a:t>question.</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exclude</a:t>
            </a:r>
            <a:r>
              <a:rPr/>
              <a:t> </a:t>
            </a:r>
            <a:r>
              <a:rPr/>
              <a:t>the</a:t>
            </a:r>
            <a:r>
              <a:rPr/>
              <a:t> </a:t>
            </a:r>
            <a:r>
              <a:rPr/>
              <a:t>record</a:t>
            </a:r>
            <a:r>
              <a:rPr/>
              <a:t> </a:t>
            </a:r>
            <a:r>
              <a:rPr/>
              <a:t>in</a:t>
            </a:r>
            <a:r>
              <a:rPr/>
              <a:t> </a:t>
            </a:r>
            <a:r>
              <a:rPr/>
              <a:t>sex_table</a:t>
            </a:r>
            <a:r>
              <a:rPr/>
              <a:t> </a:t>
            </a:r>
            <a:r>
              <a:rPr/>
              <a:t>that</a:t>
            </a:r>
            <a:r>
              <a:rPr/>
              <a:t> </a:t>
            </a:r>
            <a:r>
              <a:rPr/>
              <a:t>does</a:t>
            </a:r>
            <a:r>
              <a:rPr/>
              <a:t> </a:t>
            </a:r>
            <a:r>
              <a:rPr/>
              <a:t>not</a:t>
            </a:r>
            <a:r>
              <a:rPr/>
              <a:t> </a:t>
            </a:r>
            <a:r>
              <a:rPr/>
              <a:t>have</a:t>
            </a:r>
            <a:r>
              <a:rPr/>
              <a:t> </a:t>
            </a:r>
            <a:r>
              <a:rPr/>
              <a:t>a</a:t>
            </a:r>
            <a:r>
              <a:rPr/>
              <a:t> </a:t>
            </a:r>
            <a:r>
              <a:rPr/>
              <a:t>match</a:t>
            </a:r>
            <a:r>
              <a:rPr/>
              <a:t> </a:t>
            </a:r>
            <a:r>
              <a:rPr/>
              <a:t>in</a:t>
            </a:r>
            <a:r>
              <a:rPr/>
              <a:t> </a:t>
            </a:r>
            <a:r>
              <a:rPr/>
              <a:t>the</a:t>
            </a:r>
            <a:r>
              <a:rPr/>
              <a:t> </a:t>
            </a:r>
            <a:r>
              <a:rPr/>
              <a:t>results_table,</a:t>
            </a:r>
            <a:r>
              <a:rPr/>
              <a:t> </a:t>
            </a:r>
            <a:r>
              <a:rPr/>
              <a:t>you</a:t>
            </a:r>
            <a:r>
              <a:rPr/>
              <a:t> </a:t>
            </a:r>
            <a:r>
              <a:rPr/>
              <a:t>get</a:t>
            </a:r>
            <a:r>
              <a:rPr/>
              <a:t> </a:t>
            </a:r>
            <a:r>
              <a:rPr/>
              <a:t>these</a:t>
            </a:r>
            <a:r>
              <a:rPr/>
              <a:t> </a:t>
            </a:r>
            <a:r>
              <a:rPr/>
              <a:t>results.</a:t>
            </a:r>
            <a:r>
              <a:rPr/>
              <a:t> </a:t>
            </a:r>
            <a:r>
              <a:rPr/>
              <a:t>You</a:t>
            </a:r>
            <a:r>
              <a:rPr/>
              <a:t> </a:t>
            </a:r>
            <a:r>
              <a:rPr/>
              <a:t>get</a:t>
            </a:r>
            <a:r>
              <a:rPr/>
              <a:t> </a:t>
            </a:r>
            <a:r>
              <a:rPr/>
              <a:t>five</a:t>
            </a:r>
            <a:r>
              <a:rPr/>
              <a:t> </a:t>
            </a:r>
            <a:r>
              <a:rPr/>
              <a:t>records</a:t>
            </a:r>
            <a:r>
              <a:rPr/>
              <a:t> </a:t>
            </a:r>
            <a:r>
              <a:rPr/>
              <a:t>total</a:t>
            </a:r>
            <a:r>
              <a:rPr/>
              <a:t> </a:t>
            </a:r>
            <a:r>
              <a:rPr/>
              <a:t>and</a:t>
            </a:r>
            <a:r>
              <a:rPr/>
              <a:t> </a:t>
            </a:r>
            <a:r>
              <a:rPr/>
              <a:t>you</a:t>
            </a:r>
            <a:r>
              <a:rPr/>
              <a:t> </a:t>
            </a:r>
            <a:r>
              <a:rPr/>
              <a:t>don’t</a:t>
            </a:r>
            <a:r>
              <a:rPr/>
              <a:t> </a:t>
            </a:r>
            <a:r>
              <a:rPr/>
              <a:t>see</a:t>
            </a:r>
            <a:r>
              <a:rPr/>
              <a:t> </a:t>
            </a:r>
            <a:r>
              <a:rPr/>
              <a:t>a</a:t>
            </a:r>
            <a:r>
              <a:rPr/>
              <a:t> </a:t>
            </a:r>
            <a:r>
              <a:rPr/>
              <a:t>“</a:t>
            </a:r>
            <a:r>
              <a:rPr/>
              <a:t>9</a:t>
            </a:r>
            <a:r>
              <a:rPr/>
              <a:t>”</a:t>
            </a:r>
            <a:r>
              <a:rPr/>
              <a:t> </a:t>
            </a:r>
            <a:r>
              <a:rPr/>
              <a:t>or</a:t>
            </a:r>
            <a:r>
              <a:rPr/>
              <a:t> </a:t>
            </a:r>
            <a:r>
              <a:rPr/>
              <a:t>a</a:t>
            </a:r>
            <a:r>
              <a:rPr/>
              <a:t> </a:t>
            </a:r>
            <a:r>
              <a:rPr/>
              <a:t>“</a:t>
            </a:r>
            <a:r>
              <a:rPr/>
              <a:t>Did</a:t>
            </a:r>
            <a:r>
              <a:rPr/>
              <a:t> </a:t>
            </a:r>
            <a:r>
              <a:rPr/>
              <a:t>not</a:t>
            </a:r>
            <a:r>
              <a:rPr/>
              <a:t> </a:t>
            </a:r>
            <a:r>
              <a:rPr/>
              <a:t>answer</a:t>
            </a:r>
            <a:r>
              <a:rPr/>
              <a:t>”</a:t>
            </a:r>
            <a:r>
              <a:rPr/>
              <a:t> </a:t>
            </a:r>
            <a:r>
              <a:rPr/>
              <a:t>anywhere.</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what</a:t>
            </a:r>
            <a:r>
              <a:rPr/>
              <a:t> </a:t>
            </a:r>
            <a:r>
              <a:rPr/>
              <a:t>the</a:t>
            </a:r>
            <a:r>
              <a:rPr/>
              <a:t> </a:t>
            </a:r>
            <a:r>
              <a:rPr/>
              <a:t>results</a:t>
            </a:r>
            <a:r>
              <a:rPr/>
              <a:t> </a:t>
            </a:r>
            <a:r>
              <a:rPr/>
              <a:t>look</a:t>
            </a:r>
            <a:r>
              <a:rPr/>
              <a:t> </a:t>
            </a:r>
            <a:r>
              <a:rPr/>
              <a:t>like</a:t>
            </a:r>
            <a:r>
              <a:rPr/>
              <a:t> </a:t>
            </a:r>
            <a:r>
              <a:rPr/>
              <a:t>if</a:t>
            </a:r>
            <a:r>
              <a:rPr/>
              <a:t> </a:t>
            </a:r>
            <a:r>
              <a:rPr/>
              <a:t>you</a:t>
            </a:r>
            <a:r>
              <a:rPr/>
              <a:t> </a:t>
            </a:r>
            <a:r>
              <a:rPr/>
              <a:t>allow</a:t>
            </a:r>
            <a:r>
              <a:rPr/>
              <a:t> </a:t>
            </a:r>
            <a:r>
              <a:rPr/>
              <a:t>the</a:t>
            </a:r>
            <a:r>
              <a:rPr/>
              <a:t> </a:t>
            </a:r>
            <a:r>
              <a:rPr/>
              <a:t>mismatched</a:t>
            </a:r>
            <a:r>
              <a:rPr/>
              <a:t> </a:t>
            </a:r>
            <a:r>
              <a:rPr/>
              <a:t>table</a:t>
            </a:r>
            <a:r>
              <a:rPr/>
              <a:t> </a:t>
            </a:r>
            <a:r>
              <a:rPr/>
              <a:t>to</a:t>
            </a:r>
            <a:r>
              <a:rPr/>
              <a:t> </a:t>
            </a:r>
            <a:r>
              <a:rPr/>
              <a:t>get</a:t>
            </a:r>
            <a:r>
              <a:rPr/>
              <a:t> </a:t>
            </a:r>
            <a:r>
              <a:rPr/>
              <a:t>in.</a:t>
            </a:r>
            <a:r>
              <a:rPr/>
              <a:t> </a:t>
            </a:r>
            <a:r>
              <a:rPr/>
              <a:t>There</a:t>
            </a:r>
            <a:r>
              <a:rPr/>
              <a:t> </a:t>
            </a:r>
            <a:r>
              <a:rPr/>
              <a:t>are</a:t>
            </a:r>
            <a:r>
              <a:rPr/>
              <a:t> </a:t>
            </a:r>
            <a:r>
              <a:rPr/>
              <a:t>six</a:t>
            </a:r>
            <a:r>
              <a:rPr/>
              <a:t> </a:t>
            </a:r>
            <a:r>
              <a:rPr/>
              <a:t>rows</a:t>
            </a:r>
            <a:r>
              <a:rPr/>
              <a:t> </a:t>
            </a:r>
            <a:r>
              <a:rPr/>
              <a:t>now,</a:t>
            </a:r>
            <a:r>
              <a:rPr/>
              <a:t> </a:t>
            </a:r>
            <a:r>
              <a:rPr/>
              <a:t>one</a:t>
            </a:r>
            <a:r>
              <a:rPr/>
              <a:t> </a:t>
            </a:r>
            <a:r>
              <a:rPr/>
              <a:t>more</a:t>
            </a:r>
            <a:r>
              <a:rPr/>
              <a:t> </a:t>
            </a:r>
            <a:r>
              <a:rPr/>
              <a:t>than</a:t>
            </a:r>
            <a:r>
              <a:rPr/>
              <a:t> </a:t>
            </a:r>
            <a:r>
              <a:rPr/>
              <a:t>the</a:t>
            </a:r>
            <a:r>
              <a:rPr/>
              <a:t> </a:t>
            </a:r>
            <a:r>
              <a:rPr/>
              <a:t>earlier</a:t>
            </a:r>
            <a:r>
              <a:rPr/>
              <a:t> </a:t>
            </a:r>
            <a:r>
              <a:rPr/>
              <a:t>result</a:t>
            </a:r>
            <a:r>
              <a:rPr/>
              <a:t> </a:t>
            </a:r>
            <a:r>
              <a:rPr/>
              <a:t>and</a:t>
            </a:r>
            <a:r>
              <a:rPr/>
              <a:t> </a:t>
            </a:r>
            <a:r>
              <a:rPr/>
              <a:t>you</a:t>
            </a:r>
            <a:r>
              <a:rPr/>
              <a:t> </a:t>
            </a:r>
            <a:r>
              <a:rPr/>
              <a:t>have</a:t>
            </a:r>
            <a:r>
              <a:rPr/>
              <a:t> </a:t>
            </a:r>
            <a:r>
              <a:rPr/>
              <a:t>a</a:t>
            </a:r>
            <a:r>
              <a:rPr/>
              <a:t> </a:t>
            </a:r>
            <a:r>
              <a:rPr/>
              <a:t>missing</a:t>
            </a:r>
            <a:r>
              <a:rPr/>
              <a:t> </a:t>
            </a:r>
            <a:r>
              <a:rPr/>
              <a:t>value</a:t>
            </a:r>
            <a:r>
              <a:rPr/>
              <a:t> </a:t>
            </a:r>
            <a:r>
              <a:rPr/>
              <a:t>for</a:t>
            </a:r>
            <a:r>
              <a:rPr/>
              <a:t> </a:t>
            </a:r>
            <a:r>
              <a:rPr/>
              <a:t>id.</a:t>
            </a:r>
          </a:p>
          <a:p>
            <a:pPr lvl="0" marL="0" indent="0">
              <a:buNone/>
            </a:pPr>
          </a:p>
          <a:p>
            <a:pPr lvl="0" marL="0" indent="0">
              <a:buNone/>
            </a:pPr>
            <a:r>
              <a:rPr/>
              <a:t>There</a:t>
            </a:r>
            <a:r>
              <a:rPr/>
              <a:t> </a:t>
            </a:r>
            <a:r>
              <a:rPr/>
              <a:t>may</a:t>
            </a:r>
            <a:r>
              <a:rPr/>
              <a:t> </a:t>
            </a:r>
            <a:r>
              <a:rPr/>
              <a:t>be</a:t>
            </a:r>
            <a:r>
              <a:rPr/>
              <a:t> </a:t>
            </a:r>
            <a:r>
              <a:rPr/>
              <a:t>times</a:t>
            </a:r>
            <a:r>
              <a:rPr/>
              <a:t> </a:t>
            </a:r>
            <a:r>
              <a:rPr/>
              <a:t>when</a:t>
            </a:r>
            <a:r>
              <a:rPr/>
              <a:t> </a:t>
            </a:r>
            <a:r>
              <a:rPr/>
              <a:t>this</a:t>
            </a:r>
            <a:r>
              <a:rPr/>
              <a:t> </a:t>
            </a:r>
            <a:r>
              <a:rPr/>
              <a:t>is</a:t>
            </a:r>
            <a:r>
              <a:rPr/>
              <a:t> </a:t>
            </a:r>
            <a:r>
              <a:rPr/>
              <a:t>okay,</a:t>
            </a:r>
            <a:r>
              <a:rPr/>
              <a:t> </a:t>
            </a:r>
            <a:r>
              <a:rPr/>
              <a:t>but</a:t>
            </a:r>
            <a:r>
              <a:rPr/>
              <a:t> </a:t>
            </a:r>
            <a:r>
              <a:rPr/>
              <a:t>adding</a:t>
            </a:r>
            <a:r>
              <a:rPr/>
              <a:t> </a:t>
            </a:r>
            <a:r>
              <a:rPr/>
              <a:t>an</a:t>
            </a:r>
            <a:r>
              <a:rPr/>
              <a:t> </a:t>
            </a:r>
            <a:r>
              <a:rPr/>
              <a:t>extra</a:t>
            </a:r>
            <a:r>
              <a:rPr/>
              <a:t> </a:t>
            </a:r>
            <a:r>
              <a:rPr/>
              <a:t>phantom</a:t>
            </a:r>
            <a:r>
              <a:rPr/>
              <a:t> </a:t>
            </a:r>
            <a:r>
              <a:rPr/>
              <a:t>subject</a:t>
            </a:r>
            <a:r>
              <a:rPr/>
              <a:t> </a:t>
            </a:r>
            <a:r>
              <a:rPr/>
              <a:t>seems</a:t>
            </a:r>
            <a:r>
              <a:rPr/>
              <a:t> </a:t>
            </a:r>
            <a:r>
              <a:rPr/>
              <a:t>like</a:t>
            </a:r>
            <a:r>
              <a:rPr/>
              <a:t> </a:t>
            </a:r>
            <a:r>
              <a:rPr/>
              <a:t>a</a:t>
            </a:r>
            <a:r>
              <a:rPr/>
              <a:t> </a:t>
            </a:r>
            <a:r>
              <a:rPr/>
              <a:t>bad</a:t>
            </a:r>
            <a:r>
              <a:rPr/>
              <a:t> </a:t>
            </a:r>
            <a:r>
              <a:rPr/>
              <a:t>idea</a:t>
            </a:r>
            <a:r>
              <a:rPr/>
              <a:t> </a:t>
            </a:r>
            <a:r>
              <a:rPr/>
              <a:t>to</a:t>
            </a:r>
            <a:r>
              <a:rPr/>
              <a:t> </a:t>
            </a:r>
            <a:r>
              <a:rPr/>
              <a:t>me.</a:t>
            </a:r>
            <a:r>
              <a:rPr/>
              <a:t> </a:t>
            </a:r>
            <a:r>
              <a:rPr/>
              <a:t>Having</a:t>
            </a:r>
            <a:r>
              <a:rPr/>
              <a:t> </a:t>
            </a:r>
            <a:r>
              <a:rPr/>
              <a:t>a</a:t>
            </a:r>
            <a:r>
              <a:rPr/>
              <a:t> </a:t>
            </a:r>
            <a:r>
              <a:rPr/>
              <a:t>null</a:t>
            </a:r>
            <a:r>
              <a:rPr/>
              <a:t> </a:t>
            </a:r>
            <a:r>
              <a:rPr/>
              <a:t>value</a:t>
            </a:r>
            <a:r>
              <a:rPr/>
              <a:t> </a:t>
            </a:r>
            <a:r>
              <a:rPr/>
              <a:t>for</a:t>
            </a:r>
            <a:r>
              <a:rPr/>
              <a:t> </a:t>
            </a:r>
            <a:r>
              <a:rPr/>
              <a:t>the</a:t>
            </a:r>
            <a:r>
              <a:rPr/>
              <a:t> </a:t>
            </a:r>
            <a:r>
              <a:rPr/>
              <a:t>id</a:t>
            </a:r>
            <a:r>
              <a:rPr/>
              <a:t> </a:t>
            </a:r>
            <a:r>
              <a:rPr/>
              <a:t>variable</a:t>
            </a:r>
            <a:r>
              <a:rPr/>
              <a:t> </a:t>
            </a:r>
            <a:r>
              <a:rPr/>
              <a:t>seems</a:t>
            </a:r>
            <a:r>
              <a:rPr/>
              <a:t> </a:t>
            </a:r>
            <a:r>
              <a:rPr/>
              <a:t>like</a:t>
            </a:r>
            <a:r>
              <a:rPr/>
              <a:t> </a:t>
            </a:r>
            <a:r>
              <a:rPr/>
              <a:t>a</a:t>
            </a:r>
            <a:r>
              <a:rPr/>
              <a:t> </a:t>
            </a:r>
            <a:r>
              <a:rPr/>
              <a:t>bad</a:t>
            </a:r>
            <a:r>
              <a:rPr/>
              <a:t> </a:t>
            </a:r>
            <a:r>
              <a:rPr/>
              <a:t>idea</a:t>
            </a:r>
            <a:r>
              <a:rPr/>
              <a:t> </a:t>
            </a:r>
            <a:r>
              <a:rPr/>
              <a:t>to</a:t>
            </a:r>
            <a:r>
              <a:rPr/>
              <a:t> </a:t>
            </a:r>
            <a:r>
              <a:rPr/>
              <a:t>me.</a:t>
            </a:r>
            <a:r>
              <a:rPr/>
              <a:t> </a:t>
            </a:r>
            <a:r>
              <a:rPr/>
              <a:t>If</a:t>
            </a:r>
            <a:r>
              <a:rPr/>
              <a:t> </a:t>
            </a:r>
            <a:r>
              <a:rPr/>
              <a:t>a</a:t>
            </a:r>
            <a:r>
              <a:rPr/>
              <a:t> </a:t>
            </a:r>
            <a:r>
              <a:rPr/>
              <a:t>label</a:t>
            </a:r>
            <a:r>
              <a:rPr/>
              <a:t> </a:t>
            </a:r>
            <a:r>
              <a:rPr/>
              <a:t>is</a:t>
            </a:r>
            <a:r>
              <a:rPr/>
              <a:t> </a:t>
            </a:r>
            <a:r>
              <a:rPr/>
              <a:t>unmatched,</a:t>
            </a:r>
            <a:r>
              <a:rPr/>
              <a:t> </a:t>
            </a:r>
            <a:r>
              <a:rPr/>
              <a:t>you</a:t>
            </a:r>
            <a:r>
              <a:rPr/>
              <a:t> </a:t>
            </a:r>
            <a:r>
              <a:rPr/>
              <a:t>alomst</a:t>
            </a:r>
            <a:r>
              <a:rPr/>
              <a:t> </a:t>
            </a:r>
            <a:r>
              <a:rPr/>
              <a:t>always</a:t>
            </a:r>
            <a:r>
              <a:rPr/>
              <a:t> </a:t>
            </a:r>
            <a:r>
              <a:rPr/>
              <a:t>want</a:t>
            </a:r>
            <a:r>
              <a:rPr/>
              <a:t> </a:t>
            </a:r>
            <a:r>
              <a:rPr/>
              <a:t>to</a:t>
            </a:r>
            <a:r>
              <a:rPr/>
              <a:t> </a:t>
            </a:r>
            <a:r>
              <a:rPr/>
              <a:t>leave</a:t>
            </a:r>
            <a:r>
              <a:rPr/>
              <a:t> </a:t>
            </a:r>
            <a:r>
              <a:rPr/>
              <a:t>it</a:t>
            </a:r>
            <a:r>
              <a:rPr/>
              <a:t> </a:t>
            </a:r>
            <a:r>
              <a:rPr/>
              <a:t>out.</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a</a:t>
            </a:r>
            <a:r>
              <a:rPr/>
              <a:t> </a:t>
            </a:r>
            <a:r>
              <a:rPr/>
              <a:t>different</a:t>
            </a:r>
            <a:r>
              <a:rPr/>
              <a:t> </a:t>
            </a:r>
            <a:r>
              <a:rPr/>
              <a:t>case.</a:t>
            </a:r>
            <a:r>
              <a:rPr/>
              <a:t> </a:t>
            </a:r>
            <a:r>
              <a:rPr/>
              <a:t>In</a:t>
            </a:r>
            <a:r>
              <a:rPr/>
              <a:t> </a:t>
            </a:r>
            <a:r>
              <a:rPr/>
              <a:t>these</a:t>
            </a:r>
            <a:r>
              <a:rPr/>
              <a:t> </a:t>
            </a:r>
            <a:r>
              <a:rPr/>
              <a:t>two</a:t>
            </a:r>
            <a:r>
              <a:rPr/>
              <a:t> </a:t>
            </a:r>
            <a:r>
              <a:rPr/>
              <a:t>tables,</a:t>
            </a:r>
            <a:r>
              <a:rPr/>
              <a:t> </a:t>
            </a:r>
            <a:r>
              <a:rPr/>
              <a:t>there</a:t>
            </a:r>
            <a:r>
              <a:rPr/>
              <a:t> </a:t>
            </a:r>
            <a:r>
              <a:rPr/>
              <a:t>is</a:t>
            </a:r>
            <a:r>
              <a:rPr/>
              <a:t> </a:t>
            </a:r>
            <a:r>
              <a:rPr/>
              <a:t>a</a:t>
            </a:r>
            <a:r>
              <a:rPr/>
              <a:t> </a:t>
            </a:r>
            <a:r>
              <a:rPr/>
              <a:t>code</a:t>
            </a:r>
            <a:r>
              <a:rPr/>
              <a:t> </a:t>
            </a:r>
            <a:r>
              <a:rPr/>
              <a:t>in</a:t>
            </a:r>
            <a:r>
              <a:rPr/>
              <a:t> </a:t>
            </a:r>
            <a:r>
              <a:rPr/>
              <a:t>results_table</a:t>
            </a:r>
            <a:r>
              <a:rPr/>
              <a:t> </a:t>
            </a:r>
            <a:r>
              <a:rPr/>
              <a:t>that</a:t>
            </a:r>
            <a:r>
              <a:rPr/>
              <a:t> </a:t>
            </a:r>
            <a:r>
              <a:rPr/>
              <a:t>does</a:t>
            </a:r>
            <a:r>
              <a:rPr/>
              <a:t> </a:t>
            </a:r>
            <a:r>
              <a:rPr/>
              <a:t>not</a:t>
            </a:r>
            <a:r>
              <a:rPr/>
              <a:t> </a:t>
            </a:r>
            <a:r>
              <a:rPr/>
              <a:t>have</a:t>
            </a:r>
            <a:r>
              <a:rPr/>
              <a:t> </a:t>
            </a:r>
            <a:r>
              <a:rPr/>
              <a:t>a</a:t>
            </a:r>
            <a:r>
              <a:rPr/>
              <a:t> </a:t>
            </a:r>
            <a:r>
              <a:rPr/>
              <a:t>match</a:t>
            </a:r>
            <a:r>
              <a:rPr/>
              <a:t> </a:t>
            </a:r>
            <a:r>
              <a:rPr/>
              <a:t>in</a:t>
            </a:r>
            <a:r>
              <a:rPr/>
              <a:t> </a:t>
            </a:r>
            <a:r>
              <a:rPr/>
              <a:t>sex_table.</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exclude</a:t>
            </a:r>
            <a:r>
              <a:rPr/>
              <a:t> </a:t>
            </a:r>
            <a:r>
              <a:rPr/>
              <a:t>the</a:t>
            </a:r>
            <a:r>
              <a:rPr/>
              <a:t> </a:t>
            </a:r>
            <a:r>
              <a:rPr/>
              <a:t>mismatch,</a:t>
            </a:r>
            <a:r>
              <a:rPr/>
              <a:t> </a:t>
            </a:r>
            <a:r>
              <a:rPr/>
              <a:t>one</a:t>
            </a:r>
            <a:r>
              <a:rPr/>
              <a:t> </a:t>
            </a:r>
            <a:r>
              <a:rPr/>
              <a:t>of</a:t>
            </a:r>
            <a:r>
              <a:rPr/>
              <a:t> </a:t>
            </a:r>
            <a:r>
              <a:rPr/>
              <a:t>the</a:t>
            </a:r>
            <a:r>
              <a:rPr/>
              <a:t> </a:t>
            </a:r>
            <a:r>
              <a:rPr/>
              <a:t>five</a:t>
            </a:r>
            <a:r>
              <a:rPr/>
              <a:t> </a:t>
            </a:r>
            <a:r>
              <a:rPr/>
              <a:t>subjects</a:t>
            </a:r>
            <a:r>
              <a:rPr/>
              <a:t> </a:t>
            </a:r>
            <a:r>
              <a:rPr/>
              <a:t>gets</a:t>
            </a:r>
            <a:r>
              <a:rPr/>
              <a:t> </a:t>
            </a:r>
            <a:r>
              <a:rPr/>
              <a:t>tossed</a:t>
            </a:r>
            <a:r>
              <a:rPr/>
              <a:t> </a:t>
            </a:r>
            <a:r>
              <a:rPr/>
              <a:t>out.</a:t>
            </a:r>
            <a:r>
              <a:rPr/>
              <a:t> </a:t>
            </a:r>
            <a:r>
              <a:rPr/>
              <a:t>From</a:t>
            </a:r>
            <a:r>
              <a:rPr/>
              <a:t> </a:t>
            </a:r>
            <a:r>
              <a:rPr/>
              <a:t>a</a:t>
            </a:r>
            <a:r>
              <a:rPr/>
              <a:t> </a:t>
            </a:r>
            <a:r>
              <a:rPr/>
              <a:t>data</a:t>
            </a:r>
            <a:r>
              <a:rPr/>
              <a:t> </a:t>
            </a:r>
            <a:r>
              <a:rPr/>
              <a:t>analysis</a:t>
            </a:r>
            <a:r>
              <a:rPr/>
              <a:t> </a:t>
            </a:r>
            <a:r>
              <a:rPr/>
              <a:t>perspective,</a:t>
            </a:r>
            <a:r>
              <a:rPr/>
              <a:t> </a:t>
            </a:r>
            <a:r>
              <a:rPr/>
              <a:t>this</a:t>
            </a:r>
            <a:r>
              <a:rPr/>
              <a:t> </a:t>
            </a:r>
            <a:r>
              <a:rPr/>
              <a:t>is</a:t>
            </a:r>
            <a:r>
              <a:rPr/>
              <a:t> </a:t>
            </a:r>
            <a:r>
              <a:rPr/>
              <a:t>almost</a:t>
            </a:r>
            <a:r>
              <a:rPr/>
              <a:t> </a:t>
            </a:r>
            <a:r>
              <a:rPr/>
              <a:t>always</a:t>
            </a:r>
            <a:r>
              <a:rPr/>
              <a:t> </a:t>
            </a:r>
            <a:r>
              <a:rPr/>
              <a:t>a</a:t>
            </a:r>
            <a:r>
              <a:rPr/>
              <a:t> </a:t>
            </a:r>
            <a:r>
              <a:rPr/>
              <a:t>bad</a:t>
            </a:r>
            <a:r>
              <a:rPr/>
              <a:t> </a:t>
            </a:r>
            <a:r>
              <a:rPr/>
              <a:t>idea.</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results</a:t>
            </a:r>
            <a:r>
              <a:rPr/>
              <a:t> </a:t>
            </a:r>
            <a:r>
              <a:rPr/>
              <a:t>where</a:t>
            </a:r>
            <a:r>
              <a:rPr/>
              <a:t> </a:t>
            </a:r>
            <a:r>
              <a:rPr/>
              <a:t>you</a:t>
            </a:r>
            <a:r>
              <a:rPr/>
              <a:t> </a:t>
            </a:r>
            <a:r>
              <a:rPr/>
              <a:t>leave</a:t>
            </a:r>
            <a:r>
              <a:rPr/>
              <a:t> </a:t>
            </a:r>
            <a:r>
              <a:rPr/>
              <a:t>the</a:t>
            </a:r>
            <a:r>
              <a:rPr/>
              <a:t> </a:t>
            </a:r>
            <a:r>
              <a:rPr/>
              <a:t>mismatch</a:t>
            </a:r>
            <a:r>
              <a:rPr/>
              <a:t> </a:t>
            </a:r>
            <a:r>
              <a:rPr/>
              <a:t>in.</a:t>
            </a:r>
            <a:r>
              <a:rPr/>
              <a:t> </a:t>
            </a:r>
            <a:r>
              <a:rPr/>
              <a:t>It</a:t>
            </a:r>
            <a:r>
              <a:rPr/>
              <a:t> </a:t>
            </a:r>
            <a:r>
              <a:rPr/>
              <a:t>has</a:t>
            </a:r>
            <a:r>
              <a:rPr/>
              <a:t> </a:t>
            </a:r>
            <a:r>
              <a:rPr/>
              <a:t>the</a:t>
            </a:r>
            <a:r>
              <a:rPr/>
              <a:t> </a:t>
            </a:r>
            <a:r>
              <a:rPr/>
              <a:t>same</a:t>
            </a:r>
            <a:r>
              <a:rPr/>
              <a:t> </a:t>
            </a:r>
            <a:r>
              <a:rPr/>
              <a:t>number</a:t>
            </a:r>
            <a:r>
              <a:rPr/>
              <a:t> </a:t>
            </a:r>
            <a:r>
              <a:rPr/>
              <a:t>of</a:t>
            </a:r>
            <a:r>
              <a:rPr/>
              <a:t> </a:t>
            </a:r>
            <a:r>
              <a:rPr/>
              <a:t>subjects</a:t>
            </a:r>
            <a:r>
              <a:rPr/>
              <a:t> </a:t>
            </a:r>
            <a:r>
              <a:rPr/>
              <a:t>as</a:t>
            </a:r>
            <a:r>
              <a:rPr/>
              <a:t> </a:t>
            </a:r>
            <a:r>
              <a:rPr/>
              <a:t>the</a:t>
            </a:r>
            <a:r>
              <a:rPr/>
              <a:t> </a:t>
            </a:r>
            <a:r>
              <a:rPr/>
              <a:t>original</a:t>
            </a:r>
            <a:r>
              <a:rPr/>
              <a:t> </a:t>
            </a:r>
            <a:r>
              <a:rPr/>
              <a:t>results_table</a:t>
            </a:r>
            <a:r>
              <a:rPr/>
              <a:t> </a:t>
            </a:r>
            <a:r>
              <a:rPr/>
              <a:t>has.</a:t>
            </a:r>
            <a:r>
              <a:rPr/>
              <a:t> </a:t>
            </a:r>
            <a:r>
              <a:rPr/>
              <a:t>This</a:t>
            </a:r>
            <a:r>
              <a:rPr/>
              <a:t> </a:t>
            </a:r>
            <a:r>
              <a:rPr/>
              <a:t>seems</a:t>
            </a:r>
            <a:r>
              <a:rPr/>
              <a:t> </a:t>
            </a:r>
            <a:r>
              <a:rPr/>
              <a:t>like</a:t>
            </a:r>
            <a:r>
              <a:rPr/>
              <a:t> </a:t>
            </a:r>
            <a:r>
              <a:rPr/>
              <a:t>a</a:t>
            </a:r>
            <a:r>
              <a:rPr/>
              <a:t> </a:t>
            </a:r>
            <a:r>
              <a:rPr/>
              <a:t>better</a:t>
            </a:r>
            <a:r>
              <a:rPr/>
              <a:t> </a:t>
            </a:r>
            <a:r>
              <a:rPr/>
              <a:t>approach.</a:t>
            </a:r>
            <a:r>
              <a:rPr/>
              <a:t> </a:t>
            </a:r>
            <a:r>
              <a:rPr/>
              <a:t>You</a:t>
            </a:r>
            <a:r>
              <a:rPr/>
              <a:t> </a:t>
            </a:r>
            <a:r>
              <a:rPr/>
              <a:t>could</a:t>
            </a:r>
            <a:r>
              <a:rPr/>
              <a:t> </a:t>
            </a:r>
            <a:r>
              <a:rPr/>
              <a:t>replace</a:t>
            </a:r>
            <a:r>
              <a:rPr/>
              <a:t> </a:t>
            </a:r>
            <a:r>
              <a:rPr/>
              <a:t>the</a:t>
            </a:r>
            <a:r>
              <a:rPr/>
              <a:t> </a:t>
            </a:r>
            <a:r>
              <a:rPr/>
              <a:t>null</a:t>
            </a:r>
            <a:r>
              <a:rPr/>
              <a:t> </a:t>
            </a:r>
            <a:r>
              <a:rPr/>
              <a:t>value</a:t>
            </a:r>
            <a:r>
              <a:rPr/>
              <a:t> </a:t>
            </a:r>
            <a:r>
              <a:rPr/>
              <a:t>for</a:t>
            </a:r>
            <a:r>
              <a:rPr/>
              <a:t> </a:t>
            </a:r>
            <a:r>
              <a:rPr/>
              <a:t>label</a:t>
            </a:r>
            <a:r>
              <a:rPr/>
              <a:t> </a:t>
            </a:r>
            <a:r>
              <a:rPr/>
              <a:t>with</a:t>
            </a:r>
            <a:r>
              <a:rPr/>
              <a:t> </a:t>
            </a:r>
            <a:r>
              <a:rPr/>
              <a:t>the</a:t>
            </a:r>
            <a:r>
              <a:rPr/>
              <a:t> </a:t>
            </a:r>
            <a:r>
              <a:rPr/>
              <a:t>number</a:t>
            </a:r>
            <a:r>
              <a:rPr/>
              <a:t> </a:t>
            </a:r>
            <a:r>
              <a:rPr/>
              <a:t>code,</a:t>
            </a:r>
            <a:r>
              <a:rPr/>
              <a:t> </a:t>
            </a:r>
            <a:r>
              <a:rPr/>
              <a:t>or</a:t>
            </a:r>
            <a:r>
              <a:rPr/>
              <a:t> </a:t>
            </a:r>
            <a:r>
              <a:rPr/>
              <a:t>you</a:t>
            </a:r>
            <a:r>
              <a:rPr/>
              <a:t> </a:t>
            </a:r>
            <a:r>
              <a:rPr/>
              <a:t>could</a:t>
            </a:r>
            <a:r>
              <a:rPr/>
              <a:t> </a:t>
            </a:r>
            <a:r>
              <a:rPr/>
              <a:t>replace</a:t>
            </a:r>
            <a:r>
              <a:rPr/>
              <a:t> </a:t>
            </a:r>
            <a:r>
              <a:rPr/>
              <a:t>the</a:t>
            </a:r>
            <a:r>
              <a:rPr/>
              <a:t> </a:t>
            </a:r>
            <a:r>
              <a:rPr/>
              <a:t>null</a:t>
            </a:r>
            <a:r>
              <a:rPr/>
              <a:t> </a:t>
            </a:r>
            <a:r>
              <a:rPr/>
              <a:t>value</a:t>
            </a:r>
            <a:r>
              <a:rPr/>
              <a:t> </a:t>
            </a:r>
            <a:r>
              <a:rPr/>
              <a:t>with</a:t>
            </a:r>
            <a:r>
              <a:rPr/>
              <a:t> </a:t>
            </a:r>
            <a:r>
              <a:rPr/>
              <a:t>a</a:t>
            </a:r>
            <a:r>
              <a:rPr/>
              <a:t> </a:t>
            </a:r>
            <a:r>
              <a:rPr/>
              <a:t>string</a:t>
            </a:r>
            <a:r>
              <a:rPr/>
              <a:t> </a:t>
            </a:r>
            <a:r>
              <a:rPr/>
              <a:t>such</a:t>
            </a:r>
            <a:r>
              <a:rPr/>
              <a:t> </a:t>
            </a:r>
            <a:r>
              <a:rPr/>
              <a:t>as</a:t>
            </a:r>
            <a:r>
              <a:rPr/>
              <a:t> </a:t>
            </a:r>
            <a:r>
              <a:rPr/>
              <a:t>“</a:t>
            </a:r>
            <a:r>
              <a:rPr/>
              <a:t>Unlabeled.</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some</a:t>
            </a:r>
            <a:r>
              <a:rPr/>
              <a:t> </a:t>
            </a:r>
            <a:r>
              <a:rPr/>
              <a:t>practical</a:t>
            </a:r>
            <a:r>
              <a:rPr/>
              <a:t> </a:t>
            </a:r>
            <a:r>
              <a:rPr/>
              <a:t>advice</a:t>
            </a:r>
            <a:r>
              <a:rPr/>
              <a:t> </a:t>
            </a:r>
            <a:r>
              <a:rPr/>
              <a:t>that</a:t>
            </a:r>
            <a:r>
              <a:rPr/>
              <a:t> </a:t>
            </a:r>
            <a:r>
              <a:rPr/>
              <a:t>applies</a:t>
            </a:r>
            <a:r>
              <a:rPr/>
              <a:t> </a:t>
            </a:r>
            <a:r>
              <a:rPr/>
              <a:t>only</a:t>
            </a:r>
            <a:r>
              <a:rPr/>
              <a:t> </a:t>
            </a:r>
            <a:r>
              <a:rPr/>
              <a:t>to</a:t>
            </a:r>
            <a:r>
              <a:rPr/>
              <a:t> </a:t>
            </a:r>
            <a:r>
              <a:rPr/>
              <a:t>the</a:t>
            </a:r>
            <a:r>
              <a:rPr/>
              <a:t> </a:t>
            </a:r>
            <a:r>
              <a:rPr/>
              <a:t>setting</a:t>
            </a:r>
            <a:r>
              <a:rPr/>
              <a:t> </a:t>
            </a:r>
            <a:r>
              <a:rPr/>
              <a:t>where</a:t>
            </a:r>
            <a:r>
              <a:rPr/>
              <a:t> </a:t>
            </a:r>
            <a:r>
              <a:rPr/>
              <a:t>your</a:t>
            </a:r>
            <a:r>
              <a:rPr/>
              <a:t> </a:t>
            </a:r>
            <a:r>
              <a:rPr/>
              <a:t>extra</a:t>
            </a:r>
            <a:r>
              <a:rPr/>
              <a:t> </a:t>
            </a:r>
            <a:r>
              <a:rPr/>
              <a:t>tables</a:t>
            </a:r>
            <a:r>
              <a:rPr/>
              <a:t> </a:t>
            </a:r>
            <a:r>
              <a:rPr/>
              <a:t>include</a:t>
            </a:r>
            <a:r>
              <a:rPr/>
              <a:t> </a:t>
            </a:r>
            <a:r>
              <a:rPr/>
              <a:t>labels</a:t>
            </a:r>
            <a:r>
              <a:rPr/>
              <a:t> </a:t>
            </a:r>
            <a:r>
              <a:rPr/>
              <a:t>to</a:t>
            </a:r>
            <a:r>
              <a:rPr/>
              <a:t> </a:t>
            </a:r>
            <a:r>
              <a:rPr/>
              <a:t>match</a:t>
            </a:r>
            <a:r>
              <a:rPr/>
              <a:t> </a:t>
            </a:r>
            <a:r>
              <a:rPr/>
              <a:t>number</a:t>
            </a:r>
            <a:r>
              <a:rPr/>
              <a:t> </a:t>
            </a:r>
            <a:r>
              <a:rPr/>
              <a:t>codes</a:t>
            </a:r>
            <a:r>
              <a:rPr/>
              <a:t> </a:t>
            </a:r>
            <a:r>
              <a:rPr/>
              <a:t>in</a:t>
            </a:r>
            <a:r>
              <a:rPr/>
              <a:t> </a:t>
            </a:r>
            <a:r>
              <a:rPr/>
              <a:t>the</a:t>
            </a:r>
            <a:r>
              <a:rPr/>
              <a:t> </a:t>
            </a:r>
            <a:r>
              <a:rPr/>
              <a:t>main</a:t>
            </a:r>
            <a:r>
              <a:rPr/>
              <a:t> </a:t>
            </a:r>
            <a:r>
              <a:rPr/>
              <a:t>table.</a:t>
            </a:r>
          </a:p>
          <a:p>
            <a:pPr lvl="0" marL="0" indent="0">
              <a:buNone/>
            </a:pPr>
          </a:p>
          <a:p>
            <a:pPr lvl="0" marL="0" indent="0">
              <a:buNone/>
            </a:pPr>
            <a:r>
              <a:rPr/>
              <a:t>Unmatched</a:t>
            </a:r>
            <a:r>
              <a:rPr/>
              <a:t> </a:t>
            </a:r>
            <a:r>
              <a:rPr/>
              <a:t>labels</a:t>
            </a:r>
            <a:r>
              <a:rPr/>
              <a:t> </a:t>
            </a:r>
            <a:r>
              <a:rPr/>
              <a:t>are</a:t>
            </a:r>
            <a:r>
              <a:rPr/>
              <a:t> </a:t>
            </a:r>
            <a:r>
              <a:rPr/>
              <a:t>a</a:t>
            </a:r>
            <a:r>
              <a:rPr/>
              <a:t> </a:t>
            </a:r>
            <a:r>
              <a:rPr/>
              <a:t>fairly</a:t>
            </a:r>
            <a:r>
              <a:rPr/>
              <a:t> </a:t>
            </a:r>
            <a:r>
              <a:rPr/>
              <a:t>common</a:t>
            </a:r>
            <a:r>
              <a:rPr/>
              <a:t> </a:t>
            </a:r>
            <a:r>
              <a:rPr/>
              <a:t>occurence.</a:t>
            </a:r>
            <a:r>
              <a:rPr/>
              <a:t> </a:t>
            </a:r>
            <a:r>
              <a:rPr/>
              <a:t>If</a:t>
            </a:r>
            <a:r>
              <a:rPr/>
              <a:t> </a:t>
            </a:r>
            <a:r>
              <a:rPr/>
              <a:t>you</a:t>
            </a:r>
            <a:r>
              <a:rPr/>
              <a:t> </a:t>
            </a:r>
            <a:r>
              <a:rPr/>
              <a:t>have</a:t>
            </a:r>
            <a:r>
              <a:rPr/>
              <a:t> </a:t>
            </a:r>
            <a:r>
              <a:rPr/>
              <a:t>68,000</a:t>
            </a:r>
            <a:r>
              <a:rPr/>
              <a:t> </a:t>
            </a:r>
            <a:r>
              <a:rPr/>
              <a:t>codes</a:t>
            </a:r>
            <a:r>
              <a:rPr/>
              <a:t> </a:t>
            </a:r>
            <a:r>
              <a:rPr/>
              <a:t>for</a:t>
            </a:r>
            <a:r>
              <a:rPr/>
              <a:t> </a:t>
            </a:r>
            <a:r>
              <a:rPr/>
              <a:t>diagnosis,</a:t>
            </a:r>
            <a:r>
              <a:rPr/>
              <a:t> </a:t>
            </a:r>
            <a:r>
              <a:rPr/>
              <a:t>it</a:t>
            </a:r>
            <a:r>
              <a:rPr/>
              <a:t> </a:t>
            </a:r>
            <a:r>
              <a:rPr/>
              <a:t>would</a:t>
            </a:r>
            <a:r>
              <a:rPr/>
              <a:t> </a:t>
            </a:r>
            <a:r>
              <a:rPr/>
              <a:t>be</a:t>
            </a:r>
            <a:r>
              <a:rPr/>
              <a:t> </a:t>
            </a:r>
            <a:r>
              <a:rPr/>
              <a:t>unrealistic</a:t>
            </a:r>
            <a:r>
              <a:rPr/>
              <a:t> </a:t>
            </a:r>
            <a:r>
              <a:rPr/>
              <a:t>to</a:t>
            </a:r>
            <a:r>
              <a:rPr/>
              <a:t> </a:t>
            </a:r>
            <a:r>
              <a:rPr/>
              <a:t>expect</a:t>
            </a:r>
            <a:r>
              <a:rPr/>
              <a:t> </a:t>
            </a:r>
            <a:r>
              <a:rPr/>
              <a:t>each</a:t>
            </a:r>
            <a:r>
              <a:rPr/>
              <a:t> </a:t>
            </a:r>
            <a:r>
              <a:rPr/>
              <a:t>of</a:t>
            </a:r>
            <a:r>
              <a:rPr/>
              <a:t> </a:t>
            </a:r>
            <a:r>
              <a:rPr/>
              <a:t>those</a:t>
            </a:r>
            <a:r>
              <a:rPr/>
              <a:t> </a:t>
            </a:r>
            <a:r>
              <a:rPr/>
              <a:t>codes</a:t>
            </a:r>
            <a:r>
              <a:rPr/>
              <a:t> </a:t>
            </a:r>
            <a:r>
              <a:rPr/>
              <a:t>to</a:t>
            </a:r>
            <a:r>
              <a:rPr/>
              <a:t> </a:t>
            </a:r>
            <a:r>
              <a:rPr/>
              <a:t>appear</a:t>
            </a:r>
            <a:r>
              <a:rPr/>
              <a:t> </a:t>
            </a:r>
            <a:r>
              <a:rPr/>
              <a:t>in</a:t>
            </a:r>
            <a:r>
              <a:rPr/>
              <a:t> </a:t>
            </a:r>
            <a:r>
              <a:rPr/>
              <a:t>the</a:t>
            </a:r>
            <a:r>
              <a:rPr/>
              <a:t> </a:t>
            </a:r>
            <a:r>
              <a:rPr/>
              <a:t>main</a:t>
            </a:r>
            <a:r>
              <a:rPr/>
              <a:t> </a:t>
            </a:r>
            <a:r>
              <a:rPr/>
              <a:t>table.</a:t>
            </a:r>
            <a:r>
              <a:rPr/>
              <a:t> </a:t>
            </a:r>
            <a:r>
              <a:rPr/>
              <a:t>You</a:t>
            </a:r>
            <a:r>
              <a:rPr/>
              <a:t> </a:t>
            </a:r>
            <a:r>
              <a:rPr/>
              <a:t>are</a:t>
            </a:r>
            <a:r>
              <a:rPr/>
              <a:t> </a:t>
            </a:r>
            <a:r>
              <a:rPr/>
              <a:t>usually</a:t>
            </a:r>
            <a:r>
              <a:rPr/>
              <a:t> </a:t>
            </a:r>
            <a:r>
              <a:rPr/>
              <a:t>best</a:t>
            </a:r>
            <a:r>
              <a:rPr/>
              <a:t> </a:t>
            </a:r>
            <a:r>
              <a:rPr/>
              <a:t>off</a:t>
            </a:r>
            <a:r>
              <a:rPr/>
              <a:t> </a:t>
            </a:r>
            <a:r>
              <a:rPr/>
              <a:t>ignoring</a:t>
            </a:r>
            <a:r>
              <a:rPr/>
              <a:t> </a:t>
            </a:r>
            <a:r>
              <a:rPr/>
              <a:t>the</a:t>
            </a:r>
            <a:r>
              <a:rPr/>
              <a:t> </a:t>
            </a:r>
            <a:r>
              <a:rPr/>
              <a:t>unmatched</a:t>
            </a:r>
            <a:r>
              <a:rPr/>
              <a:t> </a:t>
            </a:r>
            <a:r>
              <a:rPr/>
              <a:t>labels.</a:t>
            </a:r>
          </a:p>
          <a:p>
            <a:pPr lvl="0" marL="0" indent="0">
              <a:buNone/>
            </a:pPr>
          </a:p>
          <a:p>
            <a:pPr lvl="0" marL="0" indent="0">
              <a:buNone/>
            </a:pPr>
            <a:r>
              <a:rPr/>
              <a:t>Unmatched</a:t>
            </a:r>
            <a:r>
              <a:rPr/>
              <a:t> </a:t>
            </a:r>
            <a:r>
              <a:rPr/>
              <a:t>codes,</a:t>
            </a:r>
            <a:r>
              <a:rPr/>
              <a:t> </a:t>
            </a:r>
            <a:r>
              <a:rPr/>
              <a:t>however,</a:t>
            </a:r>
            <a:r>
              <a:rPr/>
              <a:t> </a:t>
            </a:r>
            <a:r>
              <a:rPr/>
              <a:t>should</a:t>
            </a:r>
            <a:r>
              <a:rPr/>
              <a:t> </a:t>
            </a:r>
            <a:r>
              <a:rPr/>
              <a:t>almost</a:t>
            </a:r>
            <a:r>
              <a:rPr/>
              <a:t> </a:t>
            </a:r>
            <a:r>
              <a:rPr/>
              <a:t>never</a:t>
            </a:r>
            <a:r>
              <a:rPr/>
              <a:t> </a:t>
            </a:r>
            <a:r>
              <a:rPr/>
              <a:t>be</a:t>
            </a:r>
            <a:r>
              <a:rPr/>
              <a:t> </a:t>
            </a:r>
            <a:r>
              <a:rPr/>
              <a:t>ignored.</a:t>
            </a:r>
            <a:r>
              <a:rPr/>
              <a:t> </a:t>
            </a:r>
            <a:r>
              <a:rPr/>
              <a:t>There’s</a:t>
            </a:r>
            <a:r>
              <a:rPr/>
              <a:t> </a:t>
            </a:r>
            <a:r>
              <a:rPr/>
              <a:t>a</a:t>
            </a:r>
            <a:r>
              <a:rPr/>
              <a:t> </a:t>
            </a:r>
            <a:r>
              <a:rPr/>
              <a:t>technical</a:t>
            </a:r>
            <a:r>
              <a:rPr/>
              <a:t> </a:t>
            </a:r>
            <a:r>
              <a:rPr/>
              <a:t>term</a:t>
            </a:r>
            <a:r>
              <a:rPr/>
              <a:t> </a:t>
            </a:r>
            <a:r>
              <a:rPr/>
              <a:t>associated</a:t>
            </a:r>
            <a:r>
              <a:rPr/>
              <a:t> </a:t>
            </a:r>
            <a:r>
              <a:rPr/>
              <a:t>with</a:t>
            </a:r>
            <a:r>
              <a:rPr/>
              <a:t> </a:t>
            </a:r>
            <a:r>
              <a:rPr/>
              <a:t>this,</a:t>
            </a:r>
            <a:r>
              <a:rPr/>
              <a:t> </a:t>
            </a:r>
            <a:r>
              <a:rPr/>
              <a:t>and</a:t>
            </a:r>
            <a:r>
              <a:rPr/>
              <a:t> </a:t>
            </a:r>
            <a:r>
              <a:rPr/>
              <a:t>I</a:t>
            </a:r>
            <a:r>
              <a:rPr/>
              <a:t> </a:t>
            </a:r>
            <a:r>
              <a:rPr/>
              <a:t>am</a:t>
            </a:r>
            <a:r>
              <a:rPr/>
              <a:t> </a:t>
            </a:r>
            <a:r>
              <a:rPr/>
              <a:t>not</a:t>
            </a:r>
            <a:r>
              <a:rPr/>
              <a:t> </a:t>
            </a:r>
            <a:r>
              <a:rPr/>
              <a:t>the</a:t>
            </a:r>
            <a:r>
              <a:rPr/>
              <a:t> </a:t>
            </a:r>
            <a:r>
              <a:rPr/>
              <a:t>one</a:t>
            </a:r>
            <a:r>
              <a:rPr/>
              <a:t> </a:t>
            </a:r>
            <a:r>
              <a:rPr/>
              <a:t>to</a:t>
            </a:r>
            <a:r>
              <a:rPr/>
              <a:t> </a:t>
            </a:r>
            <a:r>
              <a:rPr/>
              <a:t>talk</a:t>
            </a:r>
            <a:r>
              <a:rPr/>
              <a:t> </a:t>
            </a:r>
            <a:r>
              <a:rPr/>
              <a:t>about</a:t>
            </a:r>
            <a:r>
              <a:rPr/>
              <a:t> </a:t>
            </a:r>
            <a:r>
              <a:rPr/>
              <a:t>it,</a:t>
            </a:r>
            <a:r>
              <a:rPr/>
              <a:t> </a:t>
            </a:r>
            <a:r>
              <a:rPr/>
              <a:t>but</a:t>
            </a:r>
            <a:r>
              <a:rPr/>
              <a:t> </a:t>
            </a:r>
            <a:r>
              <a:rPr/>
              <a:t>the</a:t>
            </a:r>
            <a:r>
              <a:rPr/>
              <a:t> </a:t>
            </a:r>
            <a:r>
              <a:rPr/>
              <a:t>codes</a:t>
            </a:r>
            <a:r>
              <a:rPr/>
              <a:t> </a:t>
            </a:r>
            <a:r>
              <a:rPr/>
              <a:t>in</a:t>
            </a:r>
            <a:r>
              <a:rPr/>
              <a:t> </a:t>
            </a:r>
            <a:r>
              <a:rPr/>
              <a:t>the</a:t>
            </a:r>
            <a:r>
              <a:rPr/>
              <a:t> </a:t>
            </a:r>
            <a:r>
              <a:rPr/>
              <a:t>large</a:t>
            </a:r>
            <a:r>
              <a:rPr/>
              <a:t> </a:t>
            </a:r>
            <a:r>
              <a:rPr/>
              <a:t>table</a:t>
            </a:r>
            <a:r>
              <a:rPr/>
              <a:t> </a:t>
            </a:r>
            <a:r>
              <a:rPr/>
              <a:t>are</a:t>
            </a:r>
            <a:r>
              <a:rPr/>
              <a:t> </a:t>
            </a:r>
            <a:r>
              <a:rPr/>
              <a:t>foreign</a:t>
            </a:r>
            <a:r>
              <a:rPr/>
              <a:t> </a:t>
            </a:r>
            <a:r>
              <a:rPr/>
              <a:t>keys</a:t>
            </a:r>
            <a:r>
              <a:rPr/>
              <a:t> </a:t>
            </a:r>
            <a:r>
              <a:rPr/>
              <a:t>and</a:t>
            </a:r>
            <a:r>
              <a:rPr/>
              <a:t> </a:t>
            </a:r>
            <a:r>
              <a:rPr/>
              <a:t>a</a:t>
            </a:r>
            <a:r>
              <a:rPr/>
              <a:t> </a:t>
            </a:r>
            <a:r>
              <a:rPr/>
              <a:t>foreign</a:t>
            </a:r>
            <a:r>
              <a:rPr/>
              <a:t> </a:t>
            </a:r>
            <a:r>
              <a:rPr/>
              <a:t>key</a:t>
            </a:r>
            <a:r>
              <a:rPr/>
              <a:t> </a:t>
            </a:r>
            <a:r>
              <a:rPr/>
              <a:t>should</a:t>
            </a:r>
            <a:r>
              <a:rPr/>
              <a:t> </a:t>
            </a:r>
            <a:r>
              <a:rPr/>
              <a:t>always</a:t>
            </a:r>
            <a:r>
              <a:rPr/>
              <a:t> </a:t>
            </a:r>
            <a:r>
              <a:rPr/>
              <a:t>have</a:t>
            </a:r>
            <a:r>
              <a:rPr/>
              <a:t> </a:t>
            </a:r>
            <a:r>
              <a:rPr/>
              <a:t>a</a:t>
            </a:r>
            <a:r>
              <a:rPr/>
              <a:t> </a:t>
            </a:r>
            <a:r>
              <a:rPr/>
              <a:t>match</a:t>
            </a:r>
            <a:r>
              <a:rPr/>
              <a:t> </a:t>
            </a:r>
            <a:r>
              <a:rPr/>
              <a:t>in</a:t>
            </a:r>
            <a:r>
              <a:rPr/>
              <a:t> </a:t>
            </a:r>
            <a:r>
              <a:rPr/>
              <a:t>the</a:t>
            </a:r>
            <a:r>
              <a:rPr/>
              <a:t> </a:t>
            </a:r>
            <a:r>
              <a:rPr/>
              <a:t>table</a:t>
            </a:r>
            <a:r>
              <a:rPr/>
              <a:t> </a:t>
            </a:r>
            <a:r>
              <a:rPr/>
              <a:t>with</a:t>
            </a:r>
            <a:r>
              <a:rPr/>
              <a:t> </a:t>
            </a:r>
            <a:r>
              <a:rPr/>
              <a:t>the</a:t>
            </a:r>
            <a:r>
              <a:rPr/>
              <a:t> </a:t>
            </a:r>
            <a:r>
              <a:rPr/>
              <a:t>labels.</a:t>
            </a:r>
            <a:r>
              <a:rPr/>
              <a:t> </a:t>
            </a:r>
            <a:r>
              <a:rPr/>
              <a:t>A</a:t>
            </a:r>
            <a:r>
              <a:rPr/>
              <a:t> </a:t>
            </a:r>
            <a:r>
              <a:rPr/>
              <a:t>mismatch</a:t>
            </a:r>
            <a:r>
              <a:rPr/>
              <a:t> </a:t>
            </a:r>
            <a:r>
              <a:rPr/>
              <a:t>here</a:t>
            </a:r>
            <a:r>
              <a:rPr/>
              <a:t> </a:t>
            </a:r>
            <a:r>
              <a:rPr/>
              <a:t>is</a:t>
            </a:r>
            <a:r>
              <a:rPr/>
              <a:t> </a:t>
            </a:r>
            <a:r>
              <a:rPr/>
              <a:t>a</a:t>
            </a:r>
            <a:r>
              <a:rPr/>
              <a:t> </a:t>
            </a:r>
            <a:r>
              <a:rPr/>
              <a:t>violation</a:t>
            </a:r>
            <a:r>
              <a:rPr/>
              <a:t> </a:t>
            </a:r>
            <a:r>
              <a:rPr/>
              <a:t>of</a:t>
            </a:r>
            <a:r>
              <a:rPr/>
              <a:t> </a:t>
            </a:r>
            <a:r>
              <a:rPr/>
              <a:t>a</a:t>
            </a:r>
            <a:r>
              <a:rPr/>
              <a:t> </a:t>
            </a:r>
            <a:r>
              <a:rPr/>
              <a:t>fundamental</a:t>
            </a:r>
            <a:r>
              <a:rPr/>
              <a:t> </a:t>
            </a:r>
            <a:r>
              <a:rPr/>
              <a:t>rule</a:t>
            </a:r>
            <a:r>
              <a:rPr/>
              <a:t> </a:t>
            </a:r>
            <a:r>
              <a:rPr/>
              <a:t>of</a:t>
            </a:r>
            <a:r>
              <a:rPr/>
              <a:t> </a:t>
            </a:r>
            <a:r>
              <a:rPr/>
              <a:t>database</a:t>
            </a:r>
            <a:r>
              <a:rPr/>
              <a:t> </a:t>
            </a:r>
            <a:r>
              <a:rPr/>
              <a:t>integrity.</a:t>
            </a:r>
          </a:p>
          <a:p>
            <a:pPr lvl="0" marL="0" indent="0">
              <a:buNone/>
            </a:pPr>
          </a:p>
          <a:p>
            <a:pPr lvl="0" marL="0" indent="0">
              <a:buNone/>
            </a:pPr>
            <a:r>
              <a:rPr/>
              <a:t>It</a:t>
            </a:r>
            <a:r>
              <a:rPr/>
              <a:t> </a:t>
            </a:r>
            <a:r>
              <a:rPr/>
              <a:t>is</a:t>
            </a:r>
            <a:r>
              <a:rPr/>
              <a:t> </a:t>
            </a:r>
            <a:r>
              <a:rPr/>
              <a:t>usually</a:t>
            </a:r>
            <a:r>
              <a:rPr/>
              <a:t> </a:t>
            </a:r>
            <a:r>
              <a:rPr/>
              <a:t>best</a:t>
            </a:r>
            <a:r>
              <a:rPr/>
              <a:t> </a:t>
            </a:r>
            <a:r>
              <a:rPr/>
              <a:t>to</a:t>
            </a:r>
            <a:r>
              <a:rPr/>
              <a:t> </a:t>
            </a:r>
            <a:r>
              <a:rPr/>
              <a:t>allow</a:t>
            </a:r>
            <a:r>
              <a:rPr/>
              <a:t> </a:t>
            </a:r>
            <a:r>
              <a:rPr/>
              <a:t>mismatches.</a:t>
            </a:r>
            <a:r>
              <a:rPr/>
              <a:t> </a:t>
            </a:r>
            <a:r>
              <a:rPr/>
              <a:t>Having</a:t>
            </a:r>
            <a:r>
              <a:rPr/>
              <a:t> </a:t>
            </a:r>
            <a:r>
              <a:rPr/>
              <a:t>a</a:t>
            </a:r>
            <a:r>
              <a:rPr/>
              <a:t> </a:t>
            </a:r>
            <a:r>
              <a:rPr/>
              <a:t>null</a:t>
            </a:r>
            <a:r>
              <a:rPr/>
              <a:t> </a:t>
            </a:r>
            <a:r>
              <a:rPr/>
              <a:t>value</a:t>
            </a:r>
            <a:r>
              <a:rPr/>
              <a:t> </a:t>
            </a:r>
            <a:r>
              <a:rPr/>
              <a:t>for</a:t>
            </a:r>
            <a:r>
              <a:rPr/>
              <a:t> </a:t>
            </a:r>
            <a:r>
              <a:rPr/>
              <a:t>the</a:t>
            </a:r>
            <a:r>
              <a:rPr/>
              <a:t> </a:t>
            </a:r>
            <a:r>
              <a:rPr/>
              <a:t>label</a:t>
            </a:r>
            <a:r>
              <a:rPr/>
              <a:t> </a:t>
            </a:r>
            <a:r>
              <a:rPr/>
              <a:t>is</a:t>
            </a:r>
            <a:r>
              <a:rPr/>
              <a:t> </a:t>
            </a:r>
            <a:r>
              <a:rPr/>
              <a:t>a</a:t>
            </a:r>
            <a:r>
              <a:rPr/>
              <a:t> </a:t>
            </a:r>
            <a:r>
              <a:rPr/>
              <a:t>small</a:t>
            </a:r>
            <a:r>
              <a:rPr/>
              <a:t> </a:t>
            </a:r>
            <a:r>
              <a:rPr/>
              <a:t>problem,</a:t>
            </a:r>
            <a:r>
              <a:rPr/>
              <a:t> </a:t>
            </a:r>
            <a:r>
              <a:rPr/>
              <a:t>but</a:t>
            </a:r>
            <a:r>
              <a:rPr/>
              <a:t> </a:t>
            </a:r>
            <a:r>
              <a:rPr/>
              <a:t>tossing</a:t>
            </a:r>
            <a:r>
              <a:rPr/>
              <a:t> </a:t>
            </a:r>
            <a:r>
              <a:rPr/>
              <a:t>out</a:t>
            </a:r>
            <a:r>
              <a:rPr/>
              <a:t> </a:t>
            </a:r>
            <a:r>
              <a:rPr/>
              <a:t>a</a:t>
            </a:r>
            <a:r>
              <a:rPr/>
              <a:t> </a:t>
            </a:r>
            <a:r>
              <a:rPr/>
              <a:t>legitimate</a:t>
            </a:r>
            <a:r>
              <a:rPr/>
              <a:t> </a:t>
            </a:r>
            <a:r>
              <a:rPr/>
              <a:t>record</a:t>
            </a:r>
            <a:r>
              <a:rPr/>
              <a:t> </a:t>
            </a:r>
            <a:r>
              <a:rPr/>
              <a:t>in</a:t>
            </a:r>
            <a:r>
              <a:rPr/>
              <a:t> </a:t>
            </a:r>
            <a:r>
              <a:rPr/>
              <a:t>the</a:t>
            </a:r>
            <a:r>
              <a:rPr/>
              <a:t> </a:t>
            </a:r>
            <a:r>
              <a:rPr/>
              <a:t>larger</a:t>
            </a:r>
            <a:r>
              <a:rPr/>
              <a:t> </a:t>
            </a:r>
            <a:r>
              <a:rPr/>
              <a:t>database</a:t>
            </a:r>
            <a:r>
              <a:rPr/>
              <a:t> </a:t>
            </a:r>
            <a:r>
              <a:rPr/>
              <a:t>is</a:t>
            </a:r>
            <a:r>
              <a:rPr/>
              <a:t> </a:t>
            </a:r>
            <a:r>
              <a:rPr/>
              <a:t>a</a:t>
            </a:r>
            <a:r>
              <a:rPr/>
              <a:t> </a:t>
            </a:r>
            <a:r>
              <a:rPr/>
              <a:t>bigger</a:t>
            </a:r>
            <a:r>
              <a:rPr/>
              <a:t> </a:t>
            </a:r>
            <a:r>
              <a:rPr/>
              <a:t>problem.</a:t>
            </a:r>
            <a:r>
              <a:rPr/>
              <a:t> </a:t>
            </a:r>
            <a:r>
              <a:rPr/>
              <a:t>Almost</a:t>
            </a:r>
            <a:r>
              <a:rPr/>
              <a:t> </a:t>
            </a:r>
            <a:r>
              <a:rPr/>
              <a:t>always,</a:t>
            </a:r>
            <a:r>
              <a:rPr/>
              <a:t> </a:t>
            </a:r>
            <a:r>
              <a:rPr/>
              <a:t>you</a:t>
            </a:r>
            <a:r>
              <a:rPr/>
              <a:t> </a:t>
            </a:r>
            <a:r>
              <a:rPr/>
              <a:t>want</a:t>
            </a:r>
            <a:r>
              <a:rPr/>
              <a:t> </a:t>
            </a:r>
            <a:r>
              <a:rPr/>
              <a:t>to</a:t>
            </a:r>
            <a:r>
              <a:rPr/>
              <a:t> </a:t>
            </a:r>
            <a:r>
              <a:rPr/>
              <a:t>include</a:t>
            </a:r>
            <a:r>
              <a:rPr/>
              <a:t> </a:t>
            </a:r>
            <a:r>
              <a:rPr/>
              <a:t>these</a:t>
            </a:r>
            <a:r>
              <a:rPr/>
              <a:t> </a:t>
            </a:r>
            <a:r>
              <a:rPr/>
              <a:t>types</a:t>
            </a:r>
            <a:r>
              <a:rPr/>
              <a:t> </a:t>
            </a:r>
            <a:r>
              <a:rPr/>
              <a:t>of</a:t>
            </a:r>
            <a:r>
              <a:rPr/>
              <a:t> </a:t>
            </a:r>
            <a:r>
              <a:rPr/>
              <a:t>mismatches.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With</a:t>
            </a:r>
            <a:r>
              <a:rPr/>
              <a:t> </a:t>
            </a:r>
            <a:r>
              <a:rPr/>
              <a:t>these</a:t>
            </a:r>
            <a:r>
              <a:rPr/>
              <a:t> </a:t>
            </a:r>
            <a:r>
              <a:rPr/>
              <a:t>two</a:t>
            </a:r>
            <a:r>
              <a:rPr/>
              <a:t> </a:t>
            </a:r>
            <a:r>
              <a:rPr/>
              <a:t>rules</a:t>
            </a:r>
            <a:r>
              <a:rPr/>
              <a:t> </a:t>
            </a:r>
            <a:r>
              <a:rPr/>
              <a:t>in</a:t>
            </a:r>
            <a:r>
              <a:rPr/>
              <a:t> </a:t>
            </a:r>
            <a:r>
              <a:rPr/>
              <a:t>mind,</a:t>
            </a:r>
            <a:r>
              <a:rPr/>
              <a:t> </a:t>
            </a:r>
            <a:r>
              <a:rPr/>
              <a:t>ignoring</a:t>
            </a:r>
            <a:r>
              <a:rPr/>
              <a:t> </a:t>
            </a:r>
            <a:r>
              <a:rPr/>
              <a:t>unmatched</a:t>
            </a:r>
            <a:r>
              <a:rPr/>
              <a:t> </a:t>
            </a:r>
            <a:r>
              <a:rPr/>
              <a:t>labels</a:t>
            </a:r>
            <a:r>
              <a:rPr/>
              <a:t> </a:t>
            </a:r>
            <a:r>
              <a:rPr/>
              <a:t>but</a:t>
            </a:r>
            <a:r>
              <a:rPr/>
              <a:t> </a:t>
            </a:r>
            <a:r>
              <a:rPr/>
              <a:t>including</a:t>
            </a:r>
            <a:r>
              <a:rPr/>
              <a:t> </a:t>
            </a:r>
            <a:r>
              <a:rPr/>
              <a:t>unmatched</a:t>
            </a:r>
            <a:r>
              <a:rPr/>
              <a:t> </a:t>
            </a:r>
            <a:r>
              <a:rPr/>
              <a:t>codes,</a:t>
            </a:r>
            <a:r>
              <a:rPr/>
              <a:t> </a:t>
            </a:r>
            <a:r>
              <a:rPr/>
              <a:t>you</a:t>
            </a:r>
            <a:r>
              <a:rPr/>
              <a:t> </a:t>
            </a:r>
            <a:r>
              <a:rPr/>
              <a:t>should</a:t>
            </a:r>
            <a:r>
              <a:rPr/>
              <a:t> </a:t>
            </a:r>
            <a:r>
              <a:rPr/>
              <a:t>use</a:t>
            </a:r>
            <a:r>
              <a:rPr/>
              <a:t> </a:t>
            </a:r>
            <a:r>
              <a:rPr/>
              <a:t>a</a:t>
            </a:r>
            <a:r>
              <a:rPr/>
              <a:t> </a:t>
            </a:r>
            <a:r>
              <a:rPr/>
              <a:t>left</a:t>
            </a:r>
            <a:r>
              <a:rPr/>
              <a:t> </a:t>
            </a:r>
            <a:r>
              <a:rPr/>
              <a:t>join</a:t>
            </a:r>
            <a:r>
              <a:rPr/>
              <a:t> </a:t>
            </a:r>
            <a:r>
              <a:rPr/>
              <a:t>of</a:t>
            </a:r>
            <a:r>
              <a:rPr/>
              <a:t> </a:t>
            </a:r>
            <a:r>
              <a:rPr/>
              <a:t>results_table</a:t>
            </a:r>
            <a:r>
              <a:rPr/>
              <a:t> </a:t>
            </a:r>
            <a:r>
              <a:rPr/>
              <a:t>to</a:t>
            </a:r>
            <a:r>
              <a:rPr/>
              <a:t> </a:t>
            </a:r>
            <a:r>
              <a:rPr/>
              <a:t>the</a:t>
            </a:r>
            <a:r>
              <a:rPr/>
              <a:t> </a:t>
            </a:r>
            <a:r>
              <a:rPr/>
              <a:t>sex_table.</a:t>
            </a:r>
            <a:r>
              <a:rPr/>
              <a:t> </a:t>
            </a:r>
            <a:r>
              <a:rPr/>
              <a:t>This</a:t>
            </a:r>
            <a:r>
              <a:rPr/>
              <a:t> </a:t>
            </a:r>
            <a:r>
              <a:rPr/>
              <a:t>guarantees</a:t>
            </a:r>
            <a:r>
              <a:rPr/>
              <a:t> </a:t>
            </a:r>
            <a:r>
              <a:rPr/>
              <a:t>that</a:t>
            </a:r>
            <a:r>
              <a:rPr/>
              <a:t> </a:t>
            </a:r>
            <a:r>
              <a:rPr/>
              <a:t>no</a:t>
            </a:r>
            <a:r>
              <a:rPr/>
              <a:t> </a:t>
            </a:r>
            <a:r>
              <a:rPr/>
              <a:t>one</a:t>
            </a:r>
            <a:r>
              <a:rPr/>
              <a:t> </a:t>
            </a:r>
            <a:r>
              <a:rPr/>
              <a:t>in</a:t>
            </a:r>
            <a:r>
              <a:rPr/>
              <a:t> </a:t>
            </a:r>
            <a:r>
              <a:rPr/>
              <a:t>the</a:t>
            </a:r>
            <a:r>
              <a:rPr/>
              <a:t> </a:t>
            </a:r>
            <a:r>
              <a:rPr/>
              <a:t>results_table</a:t>
            </a:r>
            <a:r>
              <a:rPr/>
              <a:t> </a:t>
            </a:r>
            <a:r>
              <a:rPr/>
              <a:t>gets</a:t>
            </a:r>
            <a:r>
              <a:rPr/>
              <a:t> </a:t>
            </a:r>
            <a:r>
              <a:rPr/>
              <a:t>removed</a:t>
            </a:r>
            <a:r>
              <a:rPr/>
              <a:t> </a:t>
            </a:r>
            <a:r>
              <a:rPr/>
              <a:t>and</a:t>
            </a:r>
            <a:r>
              <a:rPr/>
              <a:t> </a:t>
            </a:r>
            <a:r>
              <a:rPr/>
              <a:t>also</a:t>
            </a:r>
            <a:r>
              <a:rPr/>
              <a:t> </a:t>
            </a:r>
            <a:r>
              <a:rPr/>
              <a:t>insures</a:t>
            </a:r>
            <a:r>
              <a:rPr/>
              <a:t> </a:t>
            </a:r>
            <a:r>
              <a:rPr/>
              <a:t>that</a:t>
            </a:r>
            <a:r>
              <a:rPr/>
              <a:t> </a:t>
            </a:r>
            <a:r>
              <a:rPr/>
              <a:t>you</a:t>
            </a:r>
            <a:r>
              <a:rPr/>
              <a:t> </a:t>
            </a:r>
            <a:r>
              <a:rPr/>
              <a:t>don’t</a:t>
            </a:r>
            <a:r>
              <a:rPr/>
              <a:t> </a:t>
            </a:r>
            <a:r>
              <a:rPr/>
              <a:t>add</a:t>
            </a:r>
            <a:r>
              <a:rPr/>
              <a:t> </a:t>
            </a:r>
            <a:r>
              <a:rPr/>
              <a:t>extra</a:t>
            </a:r>
            <a:r>
              <a:rPr/>
              <a:t> </a:t>
            </a:r>
            <a:r>
              <a:rPr/>
              <a:t>“</a:t>
            </a:r>
            <a:r>
              <a:rPr/>
              <a:t>phantom</a:t>
            </a:r>
            <a:r>
              <a:rPr/>
              <a:t>”</a:t>
            </a:r>
            <a:r>
              <a:rPr/>
              <a:t> </a:t>
            </a:r>
            <a:r>
              <a:rPr/>
              <a:t>records</a:t>
            </a:r>
            <a:r>
              <a:rPr/>
              <a:t> </a:t>
            </a:r>
            <a:r>
              <a:rPr/>
              <a:t>with</a:t>
            </a:r>
            <a:r>
              <a:rPr/>
              <a:t> </a:t>
            </a:r>
            <a:r>
              <a:rPr/>
              <a:t>null</a:t>
            </a:r>
            <a:r>
              <a:rPr/>
              <a:t> </a:t>
            </a:r>
            <a:r>
              <a:rPr/>
              <a:t>id</a:t>
            </a:r>
            <a:r>
              <a:rPr/>
              <a:t> </a:t>
            </a:r>
            <a:r>
              <a:rPr/>
              <a:t>values.</a:t>
            </a:r>
          </a:p>
          <a:p>
            <a:pPr lvl="0" marL="0" indent="0">
              <a:buNone/>
            </a:pPr>
          </a:p>
          <a:p>
            <a:pPr lvl="0" marL="0" indent="0">
              <a:buNone/>
            </a:pPr>
            <a:r>
              <a:rPr/>
              <a:t>It</a:t>
            </a:r>
            <a:r>
              <a:rPr/>
              <a:t> </a:t>
            </a:r>
            <a:r>
              <a:rPr/>
              <a:t>is</a:t>
            </a:r>
            <a:r>
              <a:rPr/>
              <a:t> </a:t>
            </a:r>
            <a:r>
              <a:rPr/>
              <a:t>usually</a:t>
            </a:r>
            <a:r>
              <a:rPr/>
              <a:t> </a:t>
            </a:r>
            <a:r>
              <a:rPr/>
              <a:t>good</a:t>
            </a:r>
            <a:r>
              <a:rPr/>
              <a:t> </a:t>
            </a:r>
            <a:r>
              <a:rPr/>
              <a:t>practice</a:t>
            </a:r>
            <a:r>
              <a:rPr/>
              <a:t> </a:t>
            </a:r>
            <a:r>
              <a:rPr/>
              <a:t>to</a:t>
            </a:r>
            <a:r>
              <a:rPr/>
              <a:t> </a:t>
            </a:r>
            <a:r>
              <a:rPr/>
              <a:t>quickly</a:t>
            </a:r>
            <a:r>
              <a:rPr/>
              <a:t> </a:t>
            </a:r>
            <a:r>
              <a:rPr/>
              <a:t>convert</a:t>
            </a:r>
            <a:r>
              <a:rPr/>
              <a:t> </a:t>
            </a:r>
            <a:r>
              <a:rPr/>
              <a:t>the</a:t>
            </a:r>
            <a:r>
              <a:rPr/>
              <a:t> </a:t>
            </a:r>
            <a:r>
              <a:rPr/>
              <a:t>null</a:t>
            </a:r>
            <a:r>
              <a:rPr/>
              <a:t> </a:t>
            </a:r>
            <a:r>
              <a:rPr/>
              <a:t>label</a:t>
            </a:r>
            <a:r>
              <a:rPr/>
              <a:t> </a:t>
            </a:r>
            <a:r>
              <a:rPr/>
              <a:t>back</a:t>
            </a:r>
            <a:r>
              <a:rPr/>
              <a:t> </a:t>
            </a:r>
            <a:r>
              <a:rPr/>
              <a:t>to</a:t>
            </a:r>
            <a:r>
              <a:rPr/>
              <a:t> </a:t>
            </a:r>
            <a:r>
              <a:rPr/>
              <a:t>the</a:t>
            </a:r>
            <a:r>
              <a:rPr/>
              <a:t> </a:t>
            </a:r>
            <a:r>
              <a:rPr/>
              <a:t>code</a:t>
            </a:r>
            <a:r>
              <a:rPr/>
              <a:t> </a:t>
            </a:r>
            <a:r>
              <a:rPr/>
              <a:t>number</a:t>
            </a:r>
            <a:r>
              <a:rPr/>
              <a:t> </a:t>
            </a:r>
            <a:r>
              <a:rPr/>
              <a:t>or</a:t>
            </a:r>
            <a:r>
              <a:rPr/>
              <a:t> </a:t>
            </a:r>
            <a:r>
              <a:rPr/>
              <a:t>to</a:t>
            </a:r>
            <a:r>
              <a:rPr/>
              <a:t> </a:t>
            </a:r>
            <a:r>
              <a:rPr/>
              <a:t>a</a:t>
            </a:r>
            <a:r>
              <a:rPr/>
              <a:t> </a:t>
            </a:r>
            <a:r>
              <a:rPr/>
              <a:t>generic</a:t>
            </a:r>
            <a:r>
              <a:rPr/>
              <a:t> </a:t>
            </a:r>
            <a:r>
              <a:rPr/>
              <a:t>term</a:t>
            </a:r>
            <a:r>
              <a:rPr/>
              <a:t> </a:t>
            </a:r>
            <a:r>
              <a:rPr/>
              <a:t>like</a:t>
            </a:r>
            <a:r>
              <a:rPr/>
              <a:t> </a:t>
            </a:r>
            <a:r>
              <a:rPr/>
              <a:t>“</a:t>
            </a:r>
            <a:r>
              <a:rPr/>
              <a:t>unlabeled.</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We’ll</a:t>
            </a:r>
            <a:r>
              <a:rPr/>
              <a:t> </a:t>
            </a:r>
            <a:r>
              <a:rPr/>
              <a:t>describe</a:t>
            </a:r>
            <a:r>
              <a:rPr/>
              <a:t> </a:t>
            </a:r>
            <a:r>
              <a:rPr/>
              <a:t>this</a:t>
            </a:r>
            <a:r>
              <a:rPr/>
              <a:t> </a:t>
            </a:r>
            <a:r>
              <a:rPr/>
              <a:t>in</a:t>
            </a:r>
            <a:r>
              <a:rPr/>
              <a:t> </a:t>
            </a:r>
            <a:r>
              <a:rPr/>
              <a:t>more</a:t>
            </a:r>
            <a:r>
              <a:rPr/>
              <a:t> </a:t>
            </a:r>
            <a:r>
              <a:rPr/>
              <a:t>detail</a:t>
            </a:r>
            <a:r>
              <a:rPr/>
              <a:t> </a:t>
            </a:r>
            <a:r>
              <a:rPr/>
              <a:t>in</a:t>
            </a:r>
            <a:r>
              <a:rPr/>
              <a:t> </a:t>
            </a:r>
            <a:r>
              <a:rPr/>
              <a:t>a</a:t>
            </a:r>
            <a:r>
              <a:rPr/>
              <a:t> </a:t>
            </a:r>
            <a:r>
              <a:rPr/>
              <a:t>different</a:t>
            </a:r>
            <a:r>
              <a:rPr/>
              <a:t> </a:t>
            </a:r>
            <a:r>
              <a:rPr/>
              <a:t>video,</a:t>
            </a:r>
            <a:r>
              <a:rPr/>
              <a:t> </a:t>
            </a:r>
            <a:r>
              <a:rPr/>
              <a:t>but</a:t>
            </a:r>
            <a:r>
              <a:rPr/>
              <a:t> </a:t>
            </a:r>
            <a:r>
              <a:rPr/>
              <a:t>here’s</a:t>
            </a:r>
            <a:r>
              <a:rPr/>
              <a:t> </a:t>
            </a:r>
            <a:r>
              <a:rPr/>
              <a:t>a</a:t>
            </a:r>
            <a:r>
              <a:rPr/>
              <a:t> </a:t>
            </a:r>
            <a:r>
              <a:rPr/>
              <a:t>quick</a:t>
            </a:r>
            <a:r>
              <a:rPr/>
              <a:t> </a:t>
            </a:r>
            <a:r>
              <a:rPr/>
              <a:t>overview</a:t>
            </a:r>
            <a:r>
              <a:rPr/>
              <a:t> </a:t>
            </a:r>
            <a:r>
              <a:rPr/>
              <a:t>of</a:t>
            </a:r>
            <a:r>
              <a:rPr/>
              <a:t> </a:t>
            </a:r>
            <a:r>
              <a:rPr/>
              <a:t>the</a:t>
            </a:r>
            <a:r>
              <a:rPr/>
              <a:t> </a:t>
            </a:r>
            <a:r>
              <a:rPr/>
              <a:t>four</a:t>
            </a:r>
            <a:r>
              <a:rPr/>
              <a:t> </a:t>
            </a:r>
            <a:r>
              <a:rPr/>
              <a:t>basic</a:t>
            </a:r>
            <a:r>
              <a:rPr/>
              <a:t> </a:t>
            </a:r>
            <a:r>
              <a:rPr/>
              <a:t>types</a:t>
            </a:r>
            <a:r>
              <a:rPr/>
              <a:t> </a:t>
            </a:r>
            <a:r>
              <a:rPr/>
              <a:t>of</a:t>
            </a:r>
            <a:r>
              <a:rPr/>
              <a:t> </a:t>
            </a:r>
            <a:r>
              <a:rPr/>
              <a:t>joins.</a:t>
            </a:r>
          </a:p>
          <a:p>
            <a:pPr lvl="0" marL="0" indent="0">
              <a:buNone/>
            </a:pPr>
          </a:p>
          <a:p>
            <a:pPr lvl="0" marL="0" indent="0">
              <a:buNone/>
            </a:pPr>
            <a:r>
              <a:rPr/>
              <a:t>The</a:t>
            </a:r>
            <a:r>
              <a:rPr/>
              <a:t> </a:t>
            </a:r>
            <a:r>
              <a:rPr/>
              <a:t>inner</a:t>
            </a:r>
            <a:r>
              <a:rPr/>
              <a:t> </a:t>
            </a:r>
            <a:r>
              <a:rPr/>
              <a:t>join</a:t>
            </a:r>
            <a:r>
              <a:rPr/>
              <a:t> </a:t>
            </a:r>
            <a:r>
              <a:rPr/>
              <a:t>removes</a:t>
            </a:r>
            <a:r>
              <a:rPr/>
              <a:t> </a:t>
            </a:r>
            <a:r>
              <a:rPr/>
              <a:t>any</a:t>
            </a:r>
            <a:r>
              <a:rPr/>
              <a:t> </a:t>
            </a:r>
            <a:r>
              <a:rPr/>
              <a:t>mismatches.</a:t>
            </a:r>
            <a:r>
              <a:rPr/>
              <a:t> </a:t>
            </a:r>
            <a:r>
              <a:rPr/>
              <a:t>If</a:t>
            </a:r>
            <a:r>
              <a:rPr/>
              <a:t> </a:t>
            </a:r>
            <a:r>
              <a:rPr/>
              <a:t>a</a:t>
            </a:r>
            <a:r>
              <a:rPr/>
              <a:t> </a:t>
            </a:r>
            <a:r>
              <a:rPr/>
              <a:t>key</a:t>
            </a:r>
            <a:r>
              <a:rPr/>
              <a:t> </a:t>
            </a:r>
            <a:r>
              <a:rPr/>
              <a:t>in</a:t>
            </a:r>
            <a:r>
              <a:rPr/>
              <a:t> </a:t>
            </a:r>
            <a:r>
              <a:rPr/>
              <a:t>the</a:t>
            </a:r>
            <a:r>
              <a:rPr/>
              <a:t> </a:t>
            </a:r>
            <a:r>
              <a:rPr/>
              <a:t>first</a:t>
            </a:r>
            <a:r>
              <a:rPr/>
              <a:t> </a:t>
            </a:r>
            <a:r>
              <a:rPr/>
              <a:t>table</a:t>
            </a:r>
            <a:r>
              <a:rPr/>
              <a:t> </a:t>
            </a:r>
            <a:r>
              <a:rPr/>
              <a:t>is</a:t>
            </a:r>
            <a:r>
              <a:rPr/>
              <a:t> </a:t>
            </a:r>
            <a:r>
              <a:rPr/>
              <a:t>not</a:t>
            </a:r>
            <a:r>
              <a:rPr/>
              <a:t> </a:t>
            </a:r>
            <a:r>
              <a:rPr/>
              <a:t>found</a:t>
            </a:r>
            <a:r>
              <a:rPr/>
              <a:t> </a:t>
            </a:r>
            <a:r>
              <a:rPr/>
              <a:t>in</a:t>
            </a:r>
            <a:r>
              <a:rPr/>
              <a:t> </a:t>
            </a:r>
            <a:r>
              <a:rPr/>
              <a:t>the</a:t>
            </a:r>
            <a:r>
              <a:rPr/>
              <a:t> </a:t>
            </a:r>
            <a:r>
              <a:rPr/>
              <a:t>second</a:t>
            </a:r>
            <a:r>
              <a:rPr/>
              <a:t> </a:t>
            </a:r>
            <a:r>
              <a:rPr/>
              <a:t>table,</a:t>
            </a:r>
            <a:r>
              <a:rPr/>
              <a:t> </a:t>
            </a:r>
            <a:r>
              <a:rPr/>
              <a:t>sorry</a:t>
            </a:r>
            <a:r>
              <a:rPr/>
              <a:t> </a:t>
            </a:r>
            <a:r>
              <a:rPr/>
              <a:t>but</a:t>
            </a:r>
            <a:r>
              <a:rPr/>
              <a:t> </a:t>
            </a:r>
            <a:r>
              <a:rPr/>
              <a:t>you’re</a:t>
            </a:r>
            <a:r>
              <a:rPr/>
              <a:t> </a:t>
            </a:r>
            <a:r>
              <a:rPr/>
              <a:t>gone.</a:t>
            </a:r>
            <a:r>
              <a:rPr/>
              <a:t> </a:t>
            </a:r>
            <a:r>
              <a:rPr/>
              <a:t>If</a:t>
            </a:r>
            <a:r>
              <a:rPr/>
              <a:t> </a:t>
            </a:r>
            <a:r>
              <a:rPr/>
              <a:t>a</a:t>
            </a:r>
            <a:r>
              <a:rPr/>
              <a:t> </a:t>
            </a:r>
            <a:r>
              <a:rPr/>
              <a:t>key</a:t>
            </a:r>
            <a:r>
              <a:rPr/>
              <a:t> </a:t>
            </a:r>
            <a:r>
              <a:rPr/>
              <a:t>in</a:t>
            </a:r>
            <a:r>
              <a:rPr/>
              <a:t> </a:t>
            </a:r>
            <a:r>
              <a:rPr/>
              <a:t>the</a:t>
            </a:r>
            <a:r>
              <a:rPr/>
              <a:t> </a:t>
            </a:r>
            <a:r>
              <a:rPr/>
              <a:t>second</a:t>
            </a:r>
            <a:r>
              <a:rPr/>
              <a:t> </a:t>
            </a:r>
            <a:r>
              <a:rPr/>
              <a:t>table</a:t>
            </a:r>
            <a:r>
              <a:rPr/>
              <a:t> </a:t>
            </a:r>
            <a:r>
              <a:rPr/>
              <a:t>is</a:t>
            </a:r>
            <a:r>
              <a:rPr/>
              <a:t> </a:t>
            </a:r>
            <a:r>
              <a:rPr/>
              <a:t>not</a:t>
            </a:r>
            <a:r>
              <a:rPr/>
              <a:t> </a:t>
            </a:r>
            <a:r>
              <a:rPr/>
              <a:t>found</a:t>
            </a:r>
            <a:r>
              <a:rPr/>
              <a:t> </a:t>
            </a:r>
            <a:r>
              <a:rPr/>
              <a:t>in</a:t>
            </a:r>
            <a:r>
              <a:rPr/>
              <a:t> </a:t>
            </a:r>
            <a:r>
              <a:rPr/>
              <a:t>the</a:t>
            </a:r>
            <a:r>
              <a:rPr/>
              <a:t> </a:t>
            </a:r>
            <a:r>
              <a:rPr/>
              <a:t>first</a:t>
            </a:r>
            <a:r>
              <a:rPr/>
              <a:t> </a:t>
            </a:r>
            <a:r>
              <a:rPr/>
              <a:t>table,</a:t>
            </a:r>
            <a:r>
              <a:rPr/>
              <a:t> </a:t>
            </a:r>
            <a:r>
              <a:rPr/>
              <a:t>sorry</a:t>
            </a:r>
            <a:r>
              <a:rPr/>
              <a:t> </a:t>
            </a:r>
            <a:r>
              <a:rPr/>
              <a:t>but</a:t>
            </a:r>
            <a:r>
              <a:rPr/>
              <a:t> </a:t>
            </a:r>
            <a:r>
              <a:rPr/>
              <a:t>you’re</a:t>
            </a:r>
            <a:r>
              <a:rPr/>
              <a:t> </a:t>
            </a:r>
            <a:r>
              <a:rPr/>
              <a:t>gone</a:t>
            </a:r>
            <a:r>
              <a:rPr/>
              <a:t> </a:t>
            </a:r>
            <a:r>
              <a:rPr/>
              <a:t>also.</a:t>
            </a:r>
          </a:p>
          <a:p>
            <a:pPr lvl="0" marL="0" indent="0">
              <a:buNone/>
            </a:pPr>
          </a:p>
          <a:p>
            <a:pPr lvl="0" marL="0" indent="0">
              <a:buNone/>
            </a:pPr>
            <a:r>
              <a:rPr/>
              <a:t>Note</a:t>
            </a:r>
            <a:r>
              <a:rPr/>
              <a:t> </a:t>
            </a:r>
            <a:r>
              <a:rPr/>
              <a:t>that</a:t>
            </a:r>
            <a:r>
              <a:rPr/>
              <a:t> </a:t>
            </a:r>
            <a:r>
              <a:rPr/>
              <a:t>the</a:t>
            </a:r>
            <a:r>
              <a:rPr/>
              <a:t> </a:t>
            </a:r>
            <a:r>
              <a:rPr/>
              <a:t>order</a:t>
            </a:r>
            <a:r>
              <a:rPr/>
              <a:t> </a:t>
            </a:r>
            <a:r>
              <a:rPr/>
              <a:t>is</a:t>
            </a:r>
            <a:r>
              <a:rPr/>
              <a:t> </a:t>
            </a:r>
            <a:r>
              <a:rPr/>
              <a:t>not</a:t>
            </a:r>
            <a:r>
              <a:rPr/>
              <a:t> </a:t>
            </a:r>
            <a:r>
              <a:rPr/>
              <a:t>important</a:t>
            </a:r>
            <a:r>
              <a:rPr/>
              <a:t> </a:t>
            </a:r>
            <a:r>
              <a:rPr/>
              <a:t>here.</a:t>
            </a:r>
            <a:r>
              <a:rPr/>
              <a:t> </a:t>
            </a:r>
            <a:r>
              <a:rPr/>
              <a:t>If</a:t>
            </a:r>
            <a:r>
              <a:rPr/>
              <a:t> </a:t>
            </a:r>
            <a:r>
              <a:rPr/>
              <a:t>you</a:t>
            </a:r>
            <a:r>
              <a:rPr/>
              <a:t> </a:t>
            </a:r>
            <a:r>
              <a:rPr/>
              <a:t>swapped</a:t>
            </a:r>
            <a:r>
              <a:rPr/>
              <a:t> </a:t>
            </a:r>
            <a:r>
              <a:rPr/>
              <a:t>the</a:t>
            </a:r>
            <a:r>
              <a:rPr/>
              <a:t> </a:t>
            </a:r>
            <a:r>
              <a:rPr/>
              <a:t>first</a:t>
            </a:r>
            <a:r>
              <a:rPr/>
              <a:t> </a:t>
            </a:r>
            <a:r>
              <a:rPr/>
              <a:t>table</a:t>
            </a:r>
            <a:r>
              <a:rPr/>
              <a:t> </a:t>
            </a:r>
            <a:r>
              <a:rPr/>
              <a:t>and</a:t>
            </a:r>
            <a:r>
              <a:rPr/>
              <a:t> </a:t>
            </a:r>
            <a:r>
              <a:rPr/>
              <a:t>the</a:t>
            </a:r>
            <a:r>
              <a:rPr/>
              <a:t> </a:t>
            </a:r>
            <a:r>
              <a:rPr/>
              <a:t>second</a:t>
            </a:r>
            <a:r>
              <a:rPr/>
              <a:t> </a:t>
            </a:r>
            <a:r>
              <a:rPr/>
              <a:t>table,</a:t>
            </a:r>
            <a:r>
              <a:rPr/>
              <a:t> </a:t>
            </a:r>
            <a:r>
              <a:rPr/>
              <a:t>maybe</a:t>
            </a:r>
            <a:r>
              <a:rPr/>
              <a:t> </a:t>
            </a:r>
            <a:r>
              <a:rPr/>
              <a:t>the</a:t>
            </a:r>
            <a:r>
              <a:rPr/>
              <a:t> </a:t>
            </a:r>
            <a:r>
              <a:rPr/>
              <a:t>arrangement</a:t>
            </a:r>
            <a:r>
              <a:rPr/>
              <a:t> </a:t>
            </a:r>
            <a:r>
              <a:rPr/>
              <a:t>of</a:t>
            </a:r>
            <a:r>
              <a:rPr/>
              <a:t> </a:t>
            </a:r>
            <a:r>
              <a:rPr/>
              <a:t>the</a:t>
            </a:r>
            <a:r>
              <a:rPr/>
              <a:t> </a:t>
            </a:r>
            <a:r>
              <a:rPr/>
              <a:t>columns</a:t>
            </a:r>
            <a:r>
              <a:rPr/>
              <a:t> </a:t>
            </a:r>
            <a:r>
              <a:rPr/>
              <a:t>might</a:t>
            </a:r>
            <a:r>
              <a:rPr/>
              <a:t> </a:t>
            </a:r>
            <a:r>
              <a:rPr/>
              <a:t>change,</a:t>
            </a:r>
            <a:r>
              <a:rPr/>
              <a:t> </a:t>
            </a:r>
            <a:r>
              <a:rPr/>
              <a:t>and</a:t>
            </a:r>
            <a:r>
              <a:rPr/>
              <a:t> </a:t>
            </a:r>
            <a:r>
              <a:rPr/>
              <a:t>maybe</a:t>
            </a:r>
            <a:r>
              <a:rPr/>
              <a:t> </a:t>
            </a:r>
            <a:r>
              <a:rPr/>
              <a:t>the</a:t>
            </a:r>
            <a:r>
              <a:rPr/>
              <a:t> </a:t>
            </a:r>
            <a:r>
              <a:rPr/>
              <a:t>arrangement</a:t>
            </a:r>
            <a:r>
              <a:rPr/>
              <a:t> </a:t>
            </a:r>
            <a:r>
              <a:rPr/>
              <a:t>of</a:t>
            </a:r>
            <a:r>
              <a:rPr/>
              <a:t> </a:t>
            </a:r>
            <a:r>
              <a:rPr/>
              <a:t>the</a:t>
            </a:r>
            <a:r>
              <a:rPr/>
              <a:t> </a:t>
            </a:r>
            <a:r>
              <a:rPr/>
              <a:t>rows</a:t>
            </a:r>
            <a:r>
              <a:rPr/>
              <a:t> </a:t>
            </a:r>
            <a:r>
              <a:rPr/>
              <a:t>might</a:t>
            </a:r>
            <a:r>
              <a:rPr/>
              <a:t> </a:t>
            </a:r>
            <a:r>
              <a:rPr/>
              <a:t>change,</a:t>
            </a:r>
            <a:r>
              <a:rPr/>
              <a:t> </a:t>
            </a:r>
            <a:r>
              <a:rPr/>
              <a:t>but</a:t>
            </a:r>
            <a:r>
              <a:rPr/>
              <a:t> </a:t>
            </a:r>
            <a:r>
              <a:rPr/>
              <a:t>the</a:t>
            </a:r>
            <a:r>
              <a:rPr/>
              <a:t> </a:t>
            </a:r>
            <a:r>
              <a:rPr/>
              <a:t>table</a:t>
            </a:r>
            <a:r>
              <a:rPr/>
              <a:t> </a:t>
            </a:r>
            <a:r>
              <a:rPr/>
              <a:t>would</a:t>
            </a:r>
            <a:r>
              <a:rPr/>
              <a:t> </a:t>
            </a:r>
            <a:r>
              <a:rPr/>
              <a:t>be</a:t>
            </a:r>
            <a:r>
              <a:rPr/>
              <a:t> </a:t>
            </a:r>
            <a:r>
              <a:rPr/>
              <a:t>the</a:t>
            </a:r>
            <a:r>
              <a:rPr/>
              <a:t> </a:t>
            </a:r>
            <a:r>
              <a:rPr/>
              <a:t>same</a:t>
            </a:r>
            <a:r>
              <a:rPr/>
              <a:t> </a:t>
            </a:r>
            <a:r>
              <a:rPr/>
              <a:t>size</a:t>
            </a:r>
            <a:r>
              <a:rPr/>
              <a:t> </a:t>
            </a:r>
            <a:r>
              <a:rPr/>
              <a:t>and</a:t>
            </a:r>
            <a:r>
              <a:rPr/>
              <a:t> </a:t>
            </a:r>
            <a:r>
              <a:rPr/>
              <a:t>would</a:t>
            </a:r>
            <a:r>
              <a:rPr/>
              <a:t> </a:t>
            </a:r>
            <a:r>
              <a:rPr/>
              <a:t>effectively</a:t>
            </a:r>
            <a:r>
              <a:rPr/>
              <a:t> </a:t>
            </a:r>
            <a:r>
              <a:rPr/>
              <a:t>contain</a:t>
            </a:r>
            <a:r>
              <a:rPr/>
              <a:t> </a:t>
            </a:r>
            <a:r>
              <a:rPr/>
              <a:t>the</a:t>
            </a:r>
            <a:r>
              <a:rPr/>
              <a:t> </a:t>
            </a:r>
            <a:r>
              <a:rPr/>
              <a:t>same</a:t>
            </a:r>
            <a:r>
              <a:rPr/>
              <a:t> </a:t>
            </a:r>
            <a:r>
              <a:rPr/>
              <a:t>information.</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simple</a:t>
            </a:r>
            <a:r>
              <a:rPr/>
              <a:t> </a:t>
            </a:r>
            <a:r>
              <a:rPr/>
              <a:t>example</a:t>
            </a:r>
            <a:r>
              <a:rPr/>
              <a:t> </a:t>
            </a:r>
            <a:r>
              <a:rPr/>
              <a:t>of</a:t>
            </a:r>
            <a:r>
              <a:rPr/>
              <a:t> </a:t>
            </a:r>
            <a:r>
              <a:rPr/>
              <a:t>an</a:t>
            </a:r>
            <a:r>
              <a:rPr/>
              <a:t> </a:t>
            </a:r>
            <a:r>
              <a:rPr/>
              <a:t>inner</a:t>
            </a:r>
            <a:r>
              <a:rPr/>
              <a:t> </a:t>
            </a:r>
            <a:r>
              <a:rPr/>
              <a:t>join</a:t>
            </a:r>
            <a:r>
              <a:rPr/>
              <a:t> </a:t>
            </a:r>
            <a:r>
              <a:rPr/>
              <a:t>with</a:t>
            </a:r>
            <a:r>
              <a:rPr/>
              <a:t> </a:t>
            </a:r>
            <a:r>
              <a:rPr/>
              <a:t>mismatches</a:t>
            </a:r>
            <a:r>
              <a:rPr/>
              <a:t> </a:t>
            </a:r>
            <a:r>
              <a:rPr/>
              <a:t>going</a:t>
            </a:r>
            <a:r>
              <a:rPr/>
              <a:t> </a:t>
            </a:r>
            <a:r>
              <a:rPr/>
              <a:t>in</a:t>
            </a:r>
            <a:r>
              <a:rPr/>
              <a:t> </a:t>
            </a:r>
            <a:r>
              <a:rPr/>
              <a:t>both</a:t>
            </a:r>
            <a:r>
              <a:rPr/>
              <a:t> </a:t>
            </a:r>
            <a:r>
              <a:rPr/>
              <a:t>directions.</a:t>
            </a:r>
            <a:r>
              <a:rPr/>
              <a:t> </a:t>
            </a:r>
            <a:r>
              <a:rPr/>
              <a:t>The</a:t>
            </a:r>
            <a:r>
              <a:rPr/>
              <a:t> </a:t>
            </a:r>
            <a:r>
              <a:rPr/>
              <a:t>first</a:t>
            </a:r>
            <a:r>
              <a:rPr/>
              <a:t> </a:t>
            </a:r>
            <a:r>
              <a:rPr/>
              <a:t>table</a:t>
            </a:r>
            <a:r>
              <a:rPr/>
              <a:t> </a:t>
            </a:r>
            <a:r>
              <a:rPr/>
              <a:t>has</a:t>
            </a:r>
            <a:r>
              <a:rPr/>
              <a:t> </a:t>
            </a:r>
            <a:r>
              <a:rPr/>
              <a:t>Benjamin</a:t>
            </a:r>
            <a:r>
              <a:rPr/>
              <a:t> </a:t>
            </a:r>
            <a:r>
              <a:rPr/>
              <a:t>and</a:t>
            </a:r>
            <a:r>
              <a:rPr/>
              <a:t> </a:t>
            </a:r>
            <a:r>
              <a:rPr/>
              <a:t>Charles</a:t>
            </a:r>
            <a:r>
              <a:rPr/>
              <a:t> </a:t>
            </a:r>
            <a:r>
              <a:rPr/>
              <a:t>with</a:t>
            </a:r>
            <a:r>
              <a:rPr/>
              <a:t> </a:t>
            </a:r>
            <a:r>
              <a:rPr/>
              <a:t>keys</a:t>
            </a:r>
            <a:r>
              <a:rPr/>
              <a:t> </a:t>
            </a:r>
            <a:r>
              <a:rPr/>
              <a:t>of</a:t>
            </a:r>
            <a:r>
              <a:rPr/>
              <a:t> </a:t>
            </a:r>
            <a:r>
              <a:rPr/>
              <a:t>B</a:t>
            </a:r>
            <a:r>
              <a:rPr/>
              <a:t> </a:t>
            </a:r>
            <a:r>
              <a:rPr/>
              <a:t>and</a:t>
            </a:r>
            <a:r>
              <a:rPr/>
              <a:t> </a:t>
            </a:r>
            <a:r>
              <a:rPr/>
              <a:t>C.</a:t>
            </a:r>
            <a:r>
              <a:rPr/>
              <a:t> </a:t>
            </a:r>
            <a:r>
              <a:rPr/>
              <a:t>The</a:t>
            </a:r>
            <a:r>
              <a:rPr/>
              <a:t> </a:t>
            </a:r>
            <a:r>
              <a:rPr/>
              <a:t>second</a:t>
            </a:r>
            <a:r>
              <a:rPr/>
              <a:t> </a:t>
            </a:r>
            <a:r>
              <a:rPr/>
              <a:t>table</a:t>
            </a:r>
            <a:r>
              <a:rPr/>
              <a:t> </a:t>
            </a:r>
            <a:r>
              <a:rPr/>
              <a:t>has</a:t>
            </a:r>
            <a:r>
              <a:rPr/>
              <a:t> </a:t>
            </a:r>
            <a:r>
              <a:rPr/>
              <a:t>Amsterdam</a:t>
            </a:r>
            <a:r>
              <a:rPr/>
              <a:t> </a:t>
            </a:r>
            <a:r>
              <a:rPr/>
              <a:t>and</a:t>
            </a:r>
            <a:r>
              <a:rPr/>
              <a:t> </a:t>
            </a:r>
            <a:r>
              <a:rPr/>
              <a:t>Casablanca</a:t>
            </a:r>
            <a:r>
              <a:rPr/>
              <a:t> </a:t>
            </a:r>
            <a:r>
              <a:rPr/>
              <a:t>with</a:t>
            </a:r>
            <a:r>
              <a:rPr/>
              <a:t> </a:t>
            </a:r>
            <a:r>
              <a:rPr/>
              <a:t>keys</a:t>
            </a:r>
            <a:r>
              <a:rPr/>
              <a:t> </a:t>
            </a:r>
            <a:r>
              <a:rPr/>
              <a:t>of</a:t>
            </a:r>
            <a:r>
              <a:rPr/>
              <a:t> </a:t>
            </a:r>
            <a:r>
              <a:rPr/>
              <a:t>A</a:t>
            </a:r>
            <a:r>
              <a:rPr/>
              <a:t> </a:t>
            </a:r>
            <a:r>
              <a:rPr/>
              <a:t>and</a:t>
            </a:r>
            <a:r>
              <a:rPr/>
              <a:t> </a:t>
            </a:r>
            <a:r>
              <a:rPr/>
              <a:t>C.</a:t>
            </a:r>
          </a:p>
          <a:p>
            <a:pPr lvl="0" marL="0" indent="0">
              <a:buNone/>
            </a:pPr>
          </a:p>
          <a:p>
            <a:pPr lvl="0" marL="0" indent="0">
              <a:buNone/>
            </a:pPr>
            <a:r>
              <a:rPr/>
              <a:t>Benjamin</a:t>
            </a:r>
            <a:r>
              <a:rPr/>
              <a:t> </a:t>
            </a:r>
            <a:r>
              <a:rPr/>
              <a:t>doesn’t</a:t>
            </a:r>
            <a:r>
              <a:rPr/>
              <a:t> </a:t>
            </a:r>
            <a:r>
              <a:rPr/>
              <a:t>make</a:t>
            </a:r>
            <a:r>
              <a:rPr/>
              <a:t> </a:t>
            </a:r>
            <a:r>
              <a:rPr/>
              <a:t>it</a:t>
            </a:r>
            <a:r>
              <a:rPr/>
              <a:t> </a:t>
            </a:r>
            <a:r>
              <a:rPr/>
              <a:t>because</a:t>
            </a:r>
            <a:r>
              <a:rPr/>
              <a:t> </a:t>
            </a:r>
            <a:r>
              <a:rPr/>
              <a:t>B</a:t>
            </a:r>
            <a:r>
              <a:rPr/>
              <a:t> </a:t>
            </a:r>
            <a:r>
              <a:rPr/>
              <a:t>has</a:t>
            </a:r>
            <a:r>
              <a:rPr/>
              <a:t> </a:t>
            </a:r>
            <a:r>
              <a:rPr/>
              <a:t>no</a:t>
            </a:r>
            <a:r>
              <a:rPr/>
              <a:t> </a:t>
            </a:r>
            <a:r>
              <a:rPr/>
              <a:t>matching</a:t>
            </a:r>
            <a:r>
              <a:rPr/>
              <a:t> </a:t>
            </a:r>
            <a:r>
              <a:rPr/>
              <a:t>key</a:t>
            </a:r>
            <a:r>
              <a:rPr/>
              <a:t> </a:t>
            </a:r>
            <a:r>
              <a:rPr/>
              <a:t>in</a:t>
            </a:r>
            <a:r>
              <a:rPr/>
              <a:t> </a:t>
            </a:r>
            <a:r>
              <a:rPr/>
              <a:t>the</a:t>
            </a:r>
            <a:r>
              <a:rPr/>
              <a:t> </a:t>
            </a:r>
            <a:r>
              <a:rPr/>
              <a:t>second</a:t>
            </a:r>
            <a:r>
              <a:rPr/>
              <a:t> </a:t>
            </a:r>
            <a:r>
              <a:rPr/>
              <a:t>table.</a:t>
            </a:r>
            <a:r>
              <a:rPr/>
              <a:t> </a:t>
            </a:r>
            <a:r>
              <a:rPr/>
              <a:t>Amsterdam</a:t>
            </a:r>
            <a:r>
              <a:rPr/>
              <a:t> </a:t>
            </a:r>
            <a:r>
              <a:rPr/>
              <a:t>doesn’t</a:t>
            </a:r>
            <a:r>
              <a:rPr/>
              <a:t> </a:t>
            </a:r>
            <a:r>
              <a:rPr/>
              <a:t>make</a:t>
            </a:r>
            <a:r>
              <a:rPr/>
              <a:t> </a:t>
            </a:r>
            <a:r>
              <a:rPr/>
              <a:t>it</a:t>
            </a:r>
            <a:r>
              <a:rPr/>
              <a:t> </a:t>
            </a:r>
            <a:r>
              <a:rPr/>
              <a:t>because</a:t>
            </a:r>
            <a:r>
              <a:rPr/>
              <a:t> </a:t>
            </a:r>
            <a:r>
              <a:rPr/>
              <a:t>A</a:t>
            </a:r>
            <a:r>
              <a:rPr/>
              <a:t> </a:t>
            </a:r>
            <a:r>
              <a:rPr/>
              <a:t>has</a:t>
            </a:r>
            <a:r>
              <a:rPr/>
              <a:t> </a:t>
            </a:r>
            <a:r>
              <a:rPr/>
              <a:t>no</a:t>
            </a:r>
            <a:r>
              <a:rPr/>
              <a:t> </a:t>
            </a:r>
            <a:r>
              <a:rPr/>
              <a:t>matching</a:t>
            </a:r>
            <a:r>
              <a:rPr/>
              <a:t> </a:t>
            </a:r>
            <a:r>
              <a:rPr/>
              <a:t>key</a:t>
            </a:r>
            <a:r>
              <a:rPr/>
              <a:t> </a:t>
            </a:r>
            <a:r>
              <a:rPr/>
              <a:t>in</a:t>
            </a:r>
            <a:r>
              <a:rPr/>
              <a:t> </a:t>
            </a:r>
            <a:r>
              <a:rPr/>
              <a:t>the</a:t>
            </a:r>
            <a:r>
              <a:rPr/>
              <a:t> </a:t>
            </a:r>
            <a:r>
              <a:rPr/>
              <a:t>first</a:t>
            </a:r>
            <a:r>
              <a:rPr/>
              <a:t> </a:t>
            </a:r>
            <a:r>
              <a:rPr/>
              <a:t>table.</a:t>
            </a:r>
            <a:r>
              <a:rPr/>
              <a:t> </a:t>
            </a:r>
            <a:r>
              <a:rPr/>
              <a:t>But</a:t>
            </a:r>
            <a:r>
              <a:rPr/>
              <a:t> </a:t>
            </a:r>
            <a:r>
              <a:rPr/>
              <a:t>you</a:t>
            </a:r>
            <a:r>
              <a:rPr/>
              <a:t> </a:t>
            </a:r>
            <a:r>
              <a:rPr/>
              <a:t>can</a:t>
            </a:r>
            <a:r>
              <a:rPr/>
              <a:t> </a:t>
            </a:r>
            <a:r>
              <a:rPr/>
              <a:t>match</a:t>
            </a:r>
            <a:r>
              <a:rPr/>
              <a:t> </a:t>
            </a:r>
            <a:r>
              <a:rPr/>
              <a:t>Charles</a:t>
            </a:r>
            <a:r>
              <a:rPr/>
              <a:t> </a:t>
            </a:r>
            <a:r>
              <a:rPr/>
              <a:t>with</a:t>
            </a:r>
            <a:r>
              <a:rPr/>
              <a:t> </a:t>
            </a:r>
            <a:r>
              <a:rPr/>
              <a:t>Casablanca</a:t>
            </a:r>
            <a:r>
              <a:rPr/>
              <a:t> </a:t>
            </a:r>
            <a:r>
              <a:rPr/>
              <a:t>because</a:t>
            </a:r>
            <a:r>
              <a:rPr/>
              <a:t> </a:t>
            </a:r>
            <a:r>
              <a:rPr/>
              <a:t>the</a:t>
            </a:r>
            <a:r>
              <a:rPr/>
              <a:t> </a:t>
            </a:r>
            <a:r>
              <a:rPr/>
              <a:t>C</a:t>
            </a:r>
            <a:r>
              <a:rPr/>
              <a:t> </a:t>
            </a:r>
            <a:r>
              <a:rPr/>
              <a:t>in</a:t>
            </a:r>
            <a:r>
              <a:rPr/>
              <a:t> </a:t>
            </a:r>
            <a:r>
              <a:rPr/>
              <a:t>the</a:t>
            </a:r>
            <a:r>
              <a:rPr/>
              <a:t> </a:t>
            </a:r>
            <a:r>
              <a:rPr/>
              <a:t>first</a:t>
            </a:r>
            <a:r>
              <a:rPr/>
              <a:t> </a:t>
            </a:r>
            <a:r>
              <a:rPr/>
              <a:t>table</a:t>
            </a:r>
            <a:r>
              <a:rPr/>
              <a:t> </a:t>
            </a:r>
            <a:r>
              <a:rPr/>
              <a:t>has</a:t>
            </a:r>
            <a:r>
              <a:rPr/>
              <a:t> </a:t>
            </a:r>
            <a:r>
              <a:rPr/>
              <a:t>a</a:t>
            </a:r>
            <a:r>
              <a:rPr/>
              <a:t> </a:t>
            </a:r>
            <a:r>
              <a:rPr/>
              <a:t>match</a:t>
            </a:r>
            <a:r>
              <a:rPr/>
              <a:t> </a:t>
            </a:r>
            <a:r>
              <a:rPr/>
              <a:t>in</a:t>
            </a:r>
            <a:r>
              <a:rPr/>
              <a:t> </a:t>
            </a:r>
            <a:r>
              <a:rPr/>
              <a:t>the</a:t>
            </a:r>
            <a:r>
              <a:rPr/>
              <a:t> </a:t>
            </a:r>
            <a:r>
              <a:rPr/>
              <a:t>second</a:t>
            </a:r>
            <a:r>
              <a:rPr/>
              <a:t> </a:t>
            </a:r>
            <a:r>
              <a:rPr/>
              <a:t>table.</a:t>
            </a:r>
            <a:r>
              <a:rPr/>
              <a:t> </a:t>
            </a:r>
            <a:r>
              <a:rPr/>
              <a:t>So</a:t>
            </a:r>
            <a:r>
              <a:rPr/>
              <a:t> </a:t>
            </a:r>
            <a:r>
              <a:rPr/>
              <a:t>the</a:t>
            </a:r>
            <a:r>
              <a:rPr/>
              <a:t> </a:t>
            </a:r>
            <a:r>
              <a:rPr/>
              <a:t>inner</a:t>
            </a:r>
            <a:r>
              <a:rPr/>
              <a:t> </a:t>
            </a:r>
            <a:r>
              <a:rPr/>
              <a:t>join</a:t>
            </a:r>
            <a:r>
              <a:rPr/>
              <a:t> </a:t>
            </a:r>
            <a:r>
              <a:rPr/>
              <a:t>has</a:t>
            </a:r>
            <a:r>
              <a:rPr/>
              <a:t> </a:t>
            </a:r>
            <a:r>
              <a:rPr/>
              <a:t>only</a:t>
            </a:r>
            <a:r>
              <a:rPr/>
              <a:t> </a:t>
            </a:r>
            <a:r>
              <a:rPr/>
              <a:t>one</a:t>
            </a:r>
            <a:r>
              <a:rPr/>
              <a:t> </a:t>
            </a:r>
            <a:r>
              <a:rPr/>
              <a:t>record.</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left</a:t>
            </a:r>
            <a:r>
              <a:rPr/>
              <a:t> </a:t>
            </a:r>
            <a:r>
              <a:rPr/>
              <a:t>join</a:t>
            </a:r>
            <a:r>
              <a:rPr/>
              <a:t> </a:t>
            </a:r>
            <a:r>
              <a:rPr/>
              <a:t>will</a:t>
            </a:r>
            <a:r>
              <a:rPr/>
              <a:t> </a:t>
            </a:r>
            <a:r>
              <a:rPr/>
              <a:t>remove</a:t>
            </a:r>
            <a:r>
              <a:rPr/>
              <a:t> </a:t>
            </a:r>
            <a:r>
              <a:rPr/>
              <a:t>mismatches</a:t>
            </a:r>
            <a:r>
              <a:rPr/>
              <a:t> </a:t>
            </a:r>
            <a:r>
              <a:rPr/>
              <a:t>from</a:t>
            </a:r>
            <a:r>
              <a:rPr/>
              <a:t> </a:t>
            </a:r>
            <a:r>
              <a:rPr/>
              <a:t>the</a:t>
            </a:r>
            <a:r>
              <a:rPr/>
              <a:t> </a:t>
            </a:r>
            <a:r>
              <a:rPr/>
              <a:t>second</a:t>
            </a:r>
            <a:r>
              <a:rPr/>
              <a:t> </a:t>
            </a:r>
            <a:r>
              <a:rPr/>
              <a:t>database.</a:t>
            </a:r>
            <a:r>
              <a:rPr/>
              <a:t> </a:t>
            </a:r>
            <a:r>
              <a:rPr/>
              <a:t>If</a:t>
            </a:r>
            <a:r>
              <a:rPr/>
              <a:t> </a:t>
            </a:r>
            <a:r>
              <a:rPr/>
              <a:t>a</a:t>
            </a:r>
            <a:r>
              <a:rPr/>
              <a:t> </a:t>
            </a:r>
            <a:r>
              <a:rPr/>
              <a:t>key</a:t>
            </a:r>
            <a:r>
              <a:rPr/>
              <a:t> </a:t>
            </a:r>
            <a:r>
              <a:rPr/>
              <a:t>in</a:t>
            </a:r>
            <a:r>
              <a:rPr/>
              <a:t> </a:t>
            </a:r>
            <a:r>
              <a:rPr/>
              <a:t>the</a:t>
            </a:r>
            <a:r>
              <a:rPr/>
              <a:t> </a:t>
            </a:r>
            <a:r>
              <a:rPr/>
              <a:t>second</a:t>
            </a:r>
            <a:r>
              <a:rPr/>
              <a:t> </a:t>
            </a:r>
            <a:r>
              <a:rPr/>
              <a:t>database</a:t>
            </a:r>
            <a:r>
              <a:rPr/>
              <a:t> </a:t>
            </a:r>
            <a:r>
              <a:rPr/>
              <a:t>is</a:t>
            </a:r>
            <a:r>
              <a:rPr/>
              <a:t> </a:t>
            </a:r>
            <a:r>
              <a:rPr/>
              <a:t>not</a:t>
            </a:r>
            <a:r>
              <a:rPr/>
              <a:t> </a:t>
            </a:r>
            <a:r>
              <a:rPr/>
              <a:t>found</a:t>
            </a:r>
            <a:r>
              <a:rPr/>
              <a:t> </a:t>
            </a:r>
            <a:r>
              <a:rPr/>
              <a:t>in</a:t>
            </a:r>
            <a:r>
              <a:rPr/>
              <a:t> </a:t>
            </a:r>
            <a:r>
              <a:rPr/>
              <a:t>the</a:t>
            </a:r>
            <a:r>
              <a:rPr/>
              <a:t> </a:t>
            </a:r>
            <a:r>
              <a:rPr/>
              <a:t>first</a:t>
            </a:r>
            <a:r>
              <a:rPr/>
              <a:t> </a:t>
            </a:r>
            <a:r>
              <a:rPr/>
              <a:t>database,</a:t>
            </a:r>
            <a:r>
              <a:rPr/>
              <a:t> </a:t>
            </a:r>
            <a:r>
              <a:rPr/>
              <a:t>then</a:t>
            </a:r>
            <a:r>
              <a:rPr/>
              <a:t> </a:t>
            </a:r>
            <a:r>
              <a:rPr/>
              <a:t>sorry</a:t>
            </a:r>
            <a:r>
              <a:rPr/>
              <a:t> </a:t>
            </a:r>
            <a:r>
              <a:rPr/>
              <a:t>but</a:t>
            </a:r>
            <a:r>
              <a:rPr/>
              <a:t> </a:t>
            </a:r>
            <a:r>
              <a:rPr/>
              <a:t>you’re</a:t>
            </a:r>
            <a:r>
              <a:rPr/>
              <a:t> </a:t>
            </a:r>
            <a:r>
              <a:rPr/>
              <a:t>gone.</a:t>
            </a:r>
          </a:p>
          <a:p>
            <a:pPr lvl="0" marL="0" indent="0">
              <a:buNone/>
            </a:pPr>
          </a:p>
          <a:p>
            <a:pPr lvl="0" marL="0" indent="0">
              <a:buNone/>
            </a:pPr>
            <a:r>
              <a:rPr/>
              <a:t>Mismatches</a:t>
            </a:r>
            <a:r>
              <a:rPr/>
              <a:t> </a:t>
            </a:r>
            <a:r>
              <a:rPr/>
              <a:t>from</a:t>
            </a:r>
            <a:r>
              <a:rPr/>
              <a:t> </a:t>
            </a:r>
            <a:r>
              <a:rPr/>
              <a:t>the</a:t>
            </a:r>
            <a:r>
              <a:rPr/>
              <a:t> </a:t>
            </a:r>
            <a:r>
              <a:rPr/>
              <a:t>first</a:t>
            </a:r>
            <a:r>
              <a:rPr/>
              <a:t> </a:t>
            </a:r>
            <a:r>
              <a:rPr/>
              <a:t>database</a:t>
            </a:r>
            <a:r>
              <a:rPr/>
              <a:t> </a:t>
            </a:r>
            <a:r>
              <a:rPr/>
              <a:t>will</a:t>
            </a:r>
            <a:r>
              <a:rPr/>
              <a:t> </a:t>
            </a:r>
            <a:r>
              <a:rPr/>
              <a:t>not</a:t>
            </a:r>
            <a:r>
              <a:rPr/>
              <a:t> </a:t>
            </a:r>
            <a:r>
              <a:rPr/>
              <a:t>get</a:t>
            </a:r>
            <a:r>
              <a:rPr/>
              <a:t> </a:t>
            </a:r>
            <a:r>
              <a:rPr/>
              <a:t>tossed,</a:t>
            </a:r>
            <a:r>
              <a:rPr/>
              <a:t> </a:t>
            </a:r>
            <a:r>
              <a:rPr/>
              <a:t>however.</a:t>
            </a:r>
            <a:r>
              <a:rPr/>
              <a:t> </a:t>
            </a:r>
            <a:r>
              <a:rPr/>
              <a:t>If</a:t>
            </a:r>
            <a:r>
              <a:rPr/>
              <a:t> </a:t>
            </a:r>
            <a:r>
              <a:rPr/>
              <a:t>a</a:t>
            </a:r>
            <a:r>
              <a:rPr/>
              <a:t> </a:t>
            </a:r>
            <a:r>
              <a:rPr/>
              <a:t>key</a:t>
            </a:r>
            <a:r>
              <a:rPr/>
              <a:t> </a:t>
            </a:r>
            <a:r>
              <a:rPr/>
              <a:t>in</a:t>
            </a:r>
            <a:r>
              <a:rPr/>
              <a:t> </a:t>
            </a:r>
            <a:r>
              <a:rPr/>
              <a:t>the</a:t>
            </a:r>
            <a:r>
              <a:rPr/>
              <a:t> </a:t>
            </a:r>
            <a:r>
              <a:rPr/>
              <a:t>first</a:t>
            </a:r>
            <a:r>
              <a:rPr/>
              <a:t> </a:t>
            </a:r>
            <a:r>
              <a:rPr/>
              <a:t>database</a:t>
            </a:r>
            <a:r>
              <a:rPr/>
              <a:t> </a:t>
            </a:r>
            <a:r>
              <a:rPr/>
              <a:t>is</a:t>
            </a:r>
            <a:r>
              <a:rPr/>
              <a:t> </a:t>
            </a:r>
            <a:r>
              <a:rPr/>
              <a:t>not</a:t>
            </a:r>
            <a:r>
              <a:rPr/>
              <a:t> </a:t>
            </a:r>
            <a:r>
              <a:rPr/>
              <a:t>found</a:t>
            </a:r>
            <a:r>
              <a:rPr/>
              <a:t> </a:t>
            </a:r>
            <a:r>
              <a:rPr/>
              <a:t>in</a:t>
            </a:r>
            <a:r>
              <a:rPr/>
              <a:t> </a:t>
            </a:r>
            <a:r>
              <a:rPr/>
              <a:t>the</a:t>
            </a:r>
            <a:r>
              <a:rPr/>
              <a:t> </a:t>
            </a:r>
            <a:r>
              <a:rPr/>
              <a:t>second</a:t>
            </a:r>
            <a:r>
              <a:rPr/>
              <a:t> </a:t>
            </a:r>
            <a:r>
              <a:rPr/>
              <a:t>database,</a:t>
            </a:r>
            <a:r>
              <a:rPr/>
              <a:t> </a:t>
            </a:r>
            <a:r>
              <a:rPr/>
              <a:t>that’s</a:t>
            </a:r>
            <a:r>
              <a:rPr/>
              <a:t> </a:t>
            </a:r>
            <a:r>
              <a:rPr/>
              <a:t>okay.</a:t>
            </a:r>
            <a:r>
              <a:rPr/>
              <a:t> </a:t>
            </a:r>
            <a:r>
              <a:rPr/>
              <a:t>Keep</a:t>
            </a:r>
            <a:r>
              <a:rPr/>
              <a:t> </a:t>
            </a:r>
            <a:r>
              <a:rPr/>
              <a:t>the</a:t>
            </a:r>
            <a:r>
              <a:rPr/>
              <a:t> </a:t>
            </a:r>
            <a:r>
              <a:rPr/>
              <a:t>record</a:t>
            </a:r>
            <a:r>
              <a:rPr/>
              <a:t> </a:t>
            </a:r>
            <a:r>
              <a:rPr/>
              <a:t>in</a:t>
            </a:r>
            <a:r>
              <a:rPr/>
              <a:t> </a:t>
            </a:r>
            <a:r>
              <a:rPr/>
              <a:t>the</a:t>
            </a:r>
            <a:r>
              <a:rPr/>
              <a:t> </a:t>
            </a:r>
            <a:r>
              <a:rPr/>
              <a:t>join.</a:t>
            </a:r>
            <a:r>
              <a:rPr/>
              <a:t> </a:t>
            </a:r>
            <a:r>
              <a:rPr/>
              <a:t>The</a:t>
            </a:r>
            <a:r>
              <a:rPr/>
              <a:t> </a:t>
            </a:r>
            <a:r>
              <a:rPr/>
              <a:t>fields</a:t>
            </a:r>
            <a:r>
              <a:rPr/>
              <a:t> </a:t>
            </a:r>
            <a:r>
              <a:rPr/>
              <a:t>that</a:t>
            </a:r>
            <a:r>
              <a:rPr/>
              <a:t> </a:t>
            </a:r>
            <a:r>
              <a:rPr/>
              <a:t>you</a:t>
            </a:r>
            <a:r>
              <a:rPr/>
              <a:t> </a:t>
            </a:r>
            <a:r>
              <a:rPr/>
              <a:t>couldn’t</a:t>
            </a:r>
            <a:r>
              <a:rPr/>
              <a:t> </a:t>
            </a:r>
            <a:r>
              <a:rPr/>
              <a:t>find</a:t>
            </a:r>
            <a:r>
              <a:rPr/>
              <a:t> </a:t>
            </a:r>
            <a:r>
              <a:rPr/>
              <a:t>in</a:t>
            </a:r>
            <a:r>
              <a:rPr/>
              <a:t> </a:t>
            </a:r>
            <a:r>
              <a:rPr/>
              <a:t>the</a:t>
            </a:r>
            <a:r>
              <a:rPr/>
              <a:t> </a:t>
            </a:r>
            <a:r>
              <a:rPr/>
              <a:t>second</a:t>
            </a:r>
            <a:r>
              <a:rPr/>
              <a:t> </a:t>
            </a:r>
            <a:r>
              <a:rPr/>
              <a:t>database</a:t>
            </a:r>
            <a:r>
              <a:rPr/>
              <a:t> </a:t>
            </a:r>
            <a:r>
              <a:rPr/>
              <a:t>because</a:t>
            </a:r>
            <a:r>
              <a:rPr/>
              <a:t> </a:t>
            </a:r>
            <a:r>
              <a:rPr/>
              <a:t>of</a:t>
            </a:r>
            <a:r>
              <a:rPr/>
              <a:t> </a:t>
            </a:r>
            <a:r>
              <a:rPr/>
              <a:t>the</a:t>
            </a:r>
            <a:r>
              <a:rPr/>
              <a:t> </a:t>
            </a:r>
            <a:r>
              <a:rPr/>
              <a:t>mismatch?</a:t>
            </a:r>
            <a:r>
              <a:rPr/>
              <a:t> </a:t>
            </a:r>
            <a:r>
              <a:rPr/>
              <a:t>Let’s</a:t>
            </a:r>
            <a:r>
              <a:rPr/>
              <a:t> </a:t>
            </a:r>
            <a:r>
              <a:rPr/>
              <a:t>set</a:t>
            </a:r>
            <a:r>
              <a:rPr/>
              <a:t> </a:t>
            </a:r>
            <a:r>
              <a:rPr/>
              <a:t>them</a:t>
            </a:r>
            <a:r>
              <a:rPr/>
              <a:t> </a:t>
            </a:r>
            <a:r>
              <a:rPr/>
              <a:t>to</a:t>
            </a:r>
            <a:r>
              <a:rPr/>
              <a:t> </a:t>
            </a:r>
            <a:r>
              <a:rPr/>
              <a:t>null.</a:t>
            </a:r>
          </a:p>
          <a:p>
            <a:pPr lvl="0" marL="0" indent="0">
              <a:buNone/>
            </a:pPr>
          </a:p>
          <a:p>
            <a:pPr lvl="0" marL="0" indent="0">
              <a:buNone/>
            </a:pPr>
            <a:r>
              <a:rPr/>
              <a:t>Join</a:t>
            </a:r>
            <a:r>
              <a:rPr/>
              <a:t> </a:t>
            </a:r>
            <a:r>
              <a:rPr/>
              <a:t>order</a:t>
            </a:r>
            <a:r>
              <a:rPr/>
              <a:t> </a:t>
            </a:r>
            <a:r>
              <a:rPr/>
              <a:t>is</a:t>
            </a:r>
            <a:r>
              <a:rPr/>
              <a:t> </a:t>
            </a:r>
            <a:r>
              <a:rPr/>
              <a:t>very</a:t>
            </a:r>
            <a:r>
              <a:rPr/>
              <a:t> </a:t>
            </a:r>
            <a:r>
              <a:rPr/>
              <a:t>important</a:t>
            </a:r>
            <a:r>
              <a:rPr/>
              <a:t> </a:t>
            </a:r>
            <a:r>
              <a:rPr/>
              <a:t>for</a:t>
            </a:r>
            <a:r>
              <a:rPr/>
              <a:t> </a:t>
            </a:r>
            <a:r>
              <a:rPr/>
              <a:t>a</a:t>
            </a:r>
            <a:r>
              <a:rPr/>
              <a:t> </a:t>
            </a:r>
            <a:r>
              <a:rPr/>
              <a:t>left</a:t>
            </a:r>
            <a:r>
              <a:rPr/>
              <a:t> </a:t>
            </a:r>
            <a:r>
              <a:rPr/>
              <a:t>join.</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same</a:t>
            </a:r>
            <a:r>
              <a:rPr/>
              <a:t> </a:t>
            </a:r>
            <a:r>
              <a:rPr/>
              <a:t>simple</a:t>
            </a:r>
            <a:r>
              <a:rPr/>
              <a:t> </a:t>
            </a:r>
            <a:r>
              <a:rPr/>
              <a:t>example,</a:t>
            </a:r>
            <a:r>
              <a:rPr/>
              <a:t> </a:t>
            </a:r>
            <a:r>
              <a:rPr/>
              <a:t>but</a:t>
            </a:r>
            <a:r>
              <a:rPr/>
              <a:t> </a:t>
            </a:r>
            <a:r>
              <a:rPr/>
              <a:t>now</a:t>
            </a:r>
            <a:r>
              <a:rPr/>
              <a:t> </a:t>
            </a:r>
            <a:r>
              <a:rPr/>
              <a:t>with</a:t>
            </a:r>
            <a:r>
              <a:rPr/>
              <a:t> </a:t>
            </a:r>
            <a:r>
              <a:rPr/>
              <a:t>a</a:t>
            </a:r>
            <a:r>
              <a:rPr/>
              <a:t> </a:t>
            </a:r>
            <a:r>
              <a:rPr/>
              <a:t>left</a:t>
            </a:r>
            <a:r>
              <a:rPr/>
              <a:t> </a:t>
            </a:r>
            <a:r>
              <a:rPr/>
              <a:t>join.</a:t>
            </a:r>
            <a:r>
              <a:rPr/>
              <a:t> </a:t>
            </a:r>
            <a:r>
              <a:rPr/>
              <a:t>Benjamin</a:t>
            </a:r>
            <a:r>
              <a:rPr/>
              <a:t> </a:t>
            </a:r>
            <a:r>
              <a:rPr/>
              <a:t>in</a:t>
            </a:r>
            <a:r>
              <a:rPr/>
              <a:t> </a:t>
            </a:r>
            <a:r>
              <a:rPr/>
              <a:t>the</a:t>
            </a:r>
            <a:r>
              <a:rPr/>
              <a:t> </a:t>
            </a:r>
            <a:r>
              <a:rPr/>
              <a:t>first</a:t>
            </a:r>
            <a:r>
              <a:rPr/>
              <a:t> </a:t>
            </a:r>
            <a:r>
              <a:rPr/>
              <a:t>table</a:t>
            </a:r>
            <a:r>
              <a:rPr/>
              <a:t> </a:t>
            </a:r>
            <a:r>
              <a:rPr/>
              <a:t>has</a:t>
            </a:r>
            <a:r>
              <a:rPr/>
              <a:t> </a:t>
            </a:r>
            <a:r>
              <a:rPr/>
              <a:t>no</a:t>
            </a:r>
            <a:r>
              <a:rPr/>
              <a:t> </a:t>
            </a:r>
            <a:r>
              <a:rPr/>
              <a:t>match</a:t>
            </a:r>
            <a:r>
              <a:rPr/>
              <a:t> </a:t>
            </a:r>
            <a:r>
              <a:rPr/>
              <a:t>in</a:t>
            </a:r>
            <a:r>
              <a:rPr/>
              <a:t> </a:t>
            </a:r>
            <a:r>
              <a:rPr/>
              <a:t>the</a:t>
            </a:r>
            <a:r>
              <a:rPr/>
              <a:t> </a:t>
            </a:r>
            <a:r>
              <a:rPr/>
              <a:t>second</a:t>
            </a:r>
            <a:r>
              <a:rPr/>
              <a:t> </a:t>
            </a:r>
            <a:r>
              <a:rPr/>
              <a:t>table,</a:t>
            </a:r>
            <a:r>
              <a:rPr/>
              <a:t> </a:t>
            </a:r>
            <a:r>
              <a:rPr/>
              <a:t>but</a:t>
            </a:r>
            <a:r>
              <a:rPr/>
              <a:t> </a:t>
            </a:r>
            <a:r>
              <a:rPr/>
              <a:t>he’s</a:t>
            </a:r>
            <a:r>
              <a:rPr/>
              <a:t> </a:t>
            </a:r>
            <a:r>
              <a:rPr/>
              <a:t>lucky</a:t>
            </a:r>
            <a:r>
              <a:rPr/>
              <a:t> </a:t>
            </a:r>
            <a:r>
              <a:rPr/>
              <a:t>because</a:t>
            </a:r>
            <a:r>
              <a:rPr/>
              <a:t> </a:t>
            </a:r>
            <a:r>
              <a:rPr/>
              <a:t>the</a:t>
            </a:r>
            <a:r>
              <a:rPr/>
              <a:t> </a:t>
            </a:r>
            <a:r>
              <a:rPr/>
              <a:t>left</a:t>
            </a:r>
            <a:r>
              <a:rPr/>
              <a:t> </a:t>
            </a:r>
            <a:r>
              <a:rPr/>
              <a:t>join</a:t>
            </a:r>
            <a:r>
              <a:rPr/>
              <a:t> </a:t>
            </a:r>
            <a:r>
              <a:rPr/>
              <a:t>will</a:t>
            </a:r>
            <a:r>
              <a:rPr/>
              <a:t> </a:t>
            </a:r>
            <a:r>
              <a:rPr/>
              <a:t>keep</a:t>
            </a:r>
            <a:r>
              <a:rPr/>
              <a:t> </a:t>
            </a:r>
            <a:r>
              <a:rPr/>
              <a:t>him</a:t>
            </a:r>
            <a:r>
              <a:rPr/>
              <a:t> </a:t>
            </a:r>
            <a:r>
              <a:rPr/>
              <a:t>in</a:t>
            </a:r>
            <a:r>
              <a:rPr/>
              <a:t> </a:t>
            </a:r>
            <a:r>
              <a:rPr/>
              <a:t>the</a:t>
            </a:r>
            <a:r>
              <a:rPr/>
              <a:t> </a:t>
            </a:r>
            <a:r>
              <a:rPr/>
              <a:t>final</a:t>
            </a:r>
            <a:r>
              <a:rPr/>
              <a:t> </a:t>
            </a:r>
            <a:r>
              <a:rPr/>
              <a:t>database,</a:t>
            </a:r>
            <a:r>
              <a:rPr/>
              <a:t> </a:t>
            </a:r>
            <a:r>
              <a:rPr/>
              <a:t>even</a:t>
            </a:r>
            <a:r>
              <a:rPr/>
              <a:t> </a:t>
            </a:r>
            <a:r>
              <a:rPr/>
              <a:t>without</a:t>
            </a:r>
            <a:r>
              <a:rPr/>
              <a:t> </a:t>
            </a:r>
            <a:r>
              <a:rPr/>
              <a:t>a</a:t>
            </a:r>
            <a:r>
              <a:rPr/>
              <a:t> </a:t>
            </a:r>
            <a:r>
              <a:rPr/>
              <a:t>match.</a:t>
            </a:r>
            <a:r>
              <a:rPr/>
              <a:t> </a:t>
            </a:r>
            <a:r>
              <a:rPr/>
              <a:t>The</a:t>
            </a:r>
            <a:r>
              <a:rPr/>
              <a:t> </a:t>
            </a:r>
            <a:r>
              <a:rPr/>
              <a:t>second</a:t>
            </a:r>
            <a:r>
              <a:rPr/>
              <a:t> </a:t>
            </a:r>
            <a:r>
              <a:rPr/>
              <a:t>key</a:t>
            </a:r>
            <a:r>
              <a:rPr/>
              <a:t> </a:t>
            </a:r>
            <a:r>
              <a:rPr/>
              <a:t>and</a:t>
            </a:r>
            <a:r>
              <a:rPr/>
              <a:t> </a:t>
            </a:r>
            <a:r>
              <a:rPr/>
              <a:t>second</a:t>
            </a:r>
            <a:r>
              <a:rPr/>
              <a:t> </a:t>
            </a:r>
            <a:r>
              <a:rPr/>
              <a:t>value</a:t>
            </a:r>
            <a:r>
              <a:rPr/>
              <a:t> </a:t>
            </a:r>
            <a:r>
              <a:rPr/>
              <a:t>fields</a:t>
            </a:r>
            <a:r>
              <a:rPr/>
              <a:t> </a:t>
            </a:r>
            <a:r>
              <a:rPr/>
              <a:t>are</a:t>
            </a:r>
            <a:r>
              <a:rPr/>
              <a:t> </a:t>
            </a:r>
            <a:r>
              <a:rPr/>
              <a:t>both</a:t>
            </a:r>
            <a:r>
              <a:rPr/>
              <a:t> </a:t>
            </a:r>
            <a:r>
              <a:rPr/>
              <a:t>set</a:t>
            </a:r>
            <a:r>
              <a:rPr/>
              <a:t> </a:t>
            </a:r>
            <a:r>
              <a:rPr/>
              <a:t>to</a:t>
            </a:r>
            <a:r>
              <a:rPr/>
              <a:t> </a:t>
            </a:r>
            <a:r>
              <a:rPr/>
              <a:t>null.</a:t>
            </a:r>
          </a:p>
          <a:p>
            <a:pPr lvl="0" marL="0" indent="0">
              <a:buNone/>
            </a:pPr>
          </a:p>
          <a:p>
            <a:pPr lvl="0" marL="0" indent="0">
              <a:buNone/>
            </a:pPr>
            <a:r>
              <a:rPr/>
              <a:t>Amersterdam,</a:t>
            </a:r>
            <a:r>
              <a:rPr/>
              <a:t> </a:t>
            </a:r>
            <a:r>
              <a:rPr/>
              <a:t>however,</a:t>
            </a:r>
            <a:r>
              <a:rPr/>
              <a:t> </a:t>
            </a:r>
            <a:r>
              <a:rPr/>
              <a:t>is</a:t>
            </a:r>
            <a:r>
              <a:rPr/>
              <a:t> </a:t>
            </a:r>
            <a:r>
              <a:rPr/>
              <a:t>not</a:t>
            </a:r>
            <a:r>
              <a:rPr/>
              <a:t> </a:t>
            </a:r>
            <a:r>
              <a:rPr/>
              <a:t>so</a:t>
            </a:r>
            <a:r>
              <a:rPr/>
              <a:t> </a:t>
            </a:r>
            <a:r>
              <a:rPr/>
              <a:t>lucky.</a:t>
            </a:r>
            <a:r>
              <a:rPr/>
              <a:t> </a:t>
            </a:r>
            <a:r>
              <a:rPr/>
              <a:t>The</a:t>
            </a:r>
            <a:r>
              <a:rPr/>
              <a:t> </a:t>
            </a:r>
            <a:r>
              <a:rPr/>
              <a:t>left</a:t>
            </a:r>
            <a:r>
              <a:rPr/>
              <a:t> </a:t>
            </a:r>
            <a:r>
              <a:rPr/>
              <a:t>join</a:t>
            </a:r>
            <a:r>
              <a:rPr/>
              <a:t> </a:t>
            </a:r>
            <a:r>
              <a:rPr/>
              <a:t>will</a:t>
            </a:r>
            <a:r>
              <a:rPr/>
              <a:t> </a:t>
            </a:r>
            <a:r>
              <a:rPr/>
              <a:t>toss</a:t>
            </a:r>
            <a:r>
              <a:rPr/>
              <a:t> </a:t>
            </a:r>
            <a:r>
              <a:rPr/>
              <a:t>out</a:t>
            </a:r>
            <a:r>
              <a:rPr/>
              <a:t> </a:t>
            </a:r>
            <a:r>
              <a:rPr/>
              <a:t>any</a:t>
            </a:r>
            <a:r>
              <a:rPr/>
              <a:t> </a:t>
            </a:r>
            <a:r>
              <a:rPr/>
              <a:t>mismatches</a:t>
            </a:r>
            <a:r>
              <a:rPr/>
              <a:t> </a:t>
            </a:r>
            <a:r>
              <a:rPr/>
              <a:t>in</a:t>
            </a:r>
            <a:r>
              <a:rPr/>
              <a:t> </a:t>
            </a:r>
            <a:r>
              <a:rPr/>
              <a:t>the</a:t>
            </a:r>
            <a:r>
              <a:rPr/>
              <a:t> </a:t>
            </a:r>
            <a:r>
              <a:rPr/>
              <a:t>second</a:t>
            </a:r>
            <a:r>
              <a:rPr/>
              <a:t> </a:t>
            </a:r>
            <a:r>
              <a:rPr/>
              <a:t>table.</a:t>
            </a:r>
          </a:p>
          <a:p>
            <a:pPr lvl="0" marL="0" indent="0">
              <a:buNone/>
            </a:pPr>
          </a:p>
          <a:p>
            <a:pPr lvl="0" marL="0" indent="0">
              <a:buNone/>
            </a:pPr>
            <a:r>
              <a:rPr/>
              <a:t>Charles</a:t>
            </a:r>
            <a:r>
              <a:rPr/>
              <a:t> </a:t>
            </a:r>
            <a:r>
              <a:rPr/>
              <a:t>and</a:t>
            </a:r>
            <a:r>
              <a:rPr/>
              <a:t> </a:t>
            </a:r>
            <a:r>
              <a:rPr/>
              <a:t>Casablanca</a:t>
            </a:r>
            <a:r>
              <a:rPr/>
              <a:t> </a:t>
            </a:r>
            <a:r>
              <a:rPr/>
              <a:t>get</a:t>
            </a:r>
            <a:r>
              <a:rPr/>
              <a:t> </a:t>
            </a:r>
            <a:r>
              <a:rPr/>
              <a:t>matched,</a:t>
            </a:r>
            <a:r>
              <a:rPr/>
              <a:t> </a:t>
            </a:r>
            <a:r>
              <a:rPr/>
              <a:t>of</a:t>
            </a:r>
            <a:r>
              <a:rPr/>
              <a:t> </a:t>
            </a:r>
            <a:r>
              <a:rPr/>
              <a:t>course,</a:t>
            </a:r>
            <a:r>
              <a:rPr/>
              <a:t> </a:t>
            </a:r>
            <a:r>
              <a:rPr/>
              <a:t>just</a:t>
            </a:r>
            <a:r>
              <a:rPr/>
              <a:t> </a:t>
            </a:r>
            <a:r>
              <a:rPr/>
              <a:t>like</a:t>
            </a:r>
            <a:r>
              <a:rPr/>
              <a:t> </a:t>
            </a:r>
            <a:r>
              <a:rPr/>
              <a:t>before.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right</a:t>
            </a:r>
            <a:r>
              <a:rPr/>
              <a:t> </a:t>
            </a:r>
            <a:r>
              <a:rPr/>
              <a:t>join</a:t>
            </a:r>
            <a:r>
              <a:rPr/>
              <a:t> </a:t>
            </a:r>
            <a:r>
              <a:rPr/>
              <a:t>will</a:t>
            </a:r>
            <a:r>
              <a:rPr/>
              <a:t> </a:t>
            </a:r>
            <a:r>
              <a:rPr/>
              <a:t>remove</a:t>
            </a:r>
            <a:r>
              <a:rPr/>
              <a:t> </a:t>
            </a:r>
            <a:r>
              <a:rPr/>
              <a:t>mismatches</a:t>
            </a:r>
            <a:r>
              <a:rPr/>
              <a:t> </a:t>
            </a:r>
            <a:r>
              <a:rPr/>
              <a:t>from</a:t>
            </a:r>
            <a:r>
              <a:rPr/>
              <a:t> </a:t>
            </a:r>
            <a:r>
              <a:rPr/>
              <a:t>the</a:t>
            </a:r>
            <a:r>
              <a:rPr/>
              <a:t> </a:t>
            </a:r>
            <a:r>
              <a:rPr/>
              <a:t>first</a:t>
            </a:r>
            <a:r>
              <a:rPr/>
              <a:t> </a:t>
            </a:r>
            <a:r>
              <a:rPr/>
              <a:t>database.</a:t>
            </a:r>
            <a:r>
              <a:rPr/>
              <a:t> </a:t>
            </a:r>
            <a:r>
              <a:rPr/>
              <a:t>If</a:t>
            </a:r>
            <a:r>
              <a:rPr/>
              <a:t> </a:t>
            </a:r>
            <a:r>
              <a:rPr/>
              <a:t>a</a:t>
            </a:r>
            <a:r>
              <a:rPr/>
              <a:t> </a:t>
            </a:r>
            <a:r>
              <a:rPr/>
              <a:t>key</a:t>
            </a:r>
            <a:r>
              <a:rPr/>
              <a:t> </a:t>
            </a:r>
            <a:r>
              <a:rPr/>
              <a:t>in</a:t>
            </a:r>
            <a:r>
              <a:rPr/>
              <a:t> </a:t>
            </a:r>
            <a:r>
              <a:rPr/>
              <a:t>the</a:t>
            </a:r>
            <a:r>
              <a:rPr/>
              <a:t> </a:t>
            </a:r>
            <a:r>
              <a:rPr/>
              <a:t>first</a:t>
            </a:r>
            <a:r>
              <a:rPr/>
              <a:t> </a:t>
            </a:r>
            <a:r>
              <a:rPr/>
              <a:t>database</a:t>
            </a:r>
            <a:r>
              <a:rPr/>
              <a:t> </a:t>
            </a:r>
            <a:r>
              <a:rPr/>
              <a:t>is</a:t>
            </a:r>
            <a:r>
              <a:rPr/>
              <a:t> </a:t>
            </a:r>
            <a:r>
              <a:rPr/>
              <a:t>not</a:t>
            </a:r>
            <a:r>
              <a:rPr/>
              <a:t> </a:t>
            </a:r>
            <a:r>
              <a:rPr/>
              <a:t>found</a:t>
            </a:r>
            <a:r>
              <a:rPr/>
              <a:t> </a:t>
            </a:r>
            <a:r>
              <a:rPr/>
              <a:t>in</a:t>
            </a:r>
            <a:r>
              <a:rPr/>
              <a:t> </a:t>
            </a:r>
            <a:r>
              <a:rPr/>
              <a:t>the</a:t>
            </a:r>
            <a:r>
              <a:rPr/>
              <a:t> </a:t>
            </a:r>
            <a:r>
              <a:rPr/>
              <a:t>second</a:t>
            </a:r>
            <a:r>
              <a:rPr/>
              <a:t> </a:t>
            </a:r>
            <a:r>
              <a:rPr/>
              <a:t>database,</a:t>
            </a:r>
            <a:r>
              <a:rPr/>
              <a:t> </a:t>
            </a:r>
            <a:r>
              <a:rPr/>
              <a:t>then</a:t>
            </a:r>
            <a:r>
              <a:rPr/>
              <a:t> </a:t>
            </a:r>
            <a:r>
              <a:rPr/>
              <a:t>sorry</a:t>
            </a:r>
            <a:r>
              <a:rPr/>
              <a:t> </a:t>
            </a:r>
            <a:r>
              <a:rPr/>
              <a:t>but</a:t>
            </a:r>
            <a:r>
              <a:rPr/>
              <a:t> </a:t>
            </a:r>
            <a:r>
              <a:rPr/>
              <a:t>you’re</a:t>
            </a:r>
            <a:r>
              <a:rPr/>
              <a:t> </a:t>
            </a:r>
            <a:r>
              <a:rPr/>
              <a:t>gone.</a:t>
            </a:r>
          </a:p>
          <a:p>
            <a:pPr lvl="0" marL="0" indent="0">
              <a:buNone/>
            </a:pPr>
          </a:p>
          <a:p>
            <a:pPr lvl="0" marL="0" indent="0">
              <a:buNone/>
            </a:pPr>
            <a:r>
              <a:rPr/>
              <a:t>Mismatches</a:t>
            </a:r>
            <a:r>
              <a:rPr/>
              <a:t> </a:t>
            </a:r>
            <a:r>
              <a:rPr/>
              <a:t>from</a:t>
            </a:r>
            <a:r>
              <a:rPr/>
              <a:t> </a:t>
            </a:r>
            <a:r>
              <a:rPr/>
              <a:t>the</a:t>
            </a:r>
            <a:r>
              <a:rPr/>
              <a:t> </a:t>
            </a:r>
            <a:r>
              <a:rPr/>
              <a:t>second</a:t>
            </a:r>
            <a:r>
              <a:rPr/>
              <a:t> </a:t>
            </a:r>
            <a:r>
              <a:rPr/>
              <a:t>database</a:t>
            </a:r>
            <a:r>
              <a:rPr/>
              <a:t> </a:t>
            </a:r>
            <a:r>
              <a:rPr/>
              <a:t>will</a:t>
            </a:r>
            <a:r>
              <a:rPr/>
              <a:t> </a:t>
            </a:r>
            <a:r>
              <a:rPr/>
              <a:t>not</a:t>
            </a:r>
            <a:r>
              <a:rPr/>
              <a:t> </a:t>
            </a:r>
            <a:r>
              <a:rPr/>
              <a:t>get</a:t>
            </a:r>
            <a:r>
              <a:rPr/>
              <a:t> </a:t>
            </a:r>
            <a:r>
              <a:rPr/>
              <a:t>tossed,</a:t>
            </a:r>
            <a:r>
              <a:rPr/>
              <a:t> </a:t>
            </a:r>
            <a:r>
              <a:rPr/>
              <a:t>however.</a:t>
            </a:r>
            <a:r>
              <a:rPr/>
              <a:t> </a:t>
            </a:r>
            <a:r>
              <a:rPr/>
              <a:t>If</a:t>
            </a:r>
            <a:r>
              <a:rPr/>
              <a:t> </a:t>
            </a:r>
            <a:r>
              <a:rPr/>
              <a:t>a</a:t>
            </a:r>
            <a:r>
              <a:rPr/>
              <a:t> </a:t>
            </a:r>
            <a:r>
              <a:rPr/>
              <a:t>key</a:t>
            </a:r>
            <a:r>
              <a:rPr/>
              <a:t> </a:t>
            </a:r>
            <a:r>
              <a:rPr/>
              <a:t>in</a:t>
            </a:r>
            <a:r>
              <a:rPr/>
              <a:t> </a:t>
            </a:r>
            <a:r>
              <a:rPr/>
              <a:t>the</a:t>
            </a:r>
            <a:r>
              <a:rPr/>
              <a:t> </a:t>
            </a:r>
            <a:r>
              <a:rPr/>
              <a:t>second</a:t>
            </a:r>
            <a:r>
              <a:rPr/>
              <a:t> </a:t>
            </a:r>
            <a:r>
              <a:rPr/>
              <a:t>database</a:t>
            </a:r>
            <a:r>
              <a:rPr/>
              <a:t> </a:t>
            </a:r>
            <a:r>
              <a:rPr/>
              <a:t>is</a:t>
            </a:r>
            <a:r>
              <a:rPr/>
              <a:t> </a:t>
            </a:r>
            <a:r>
              <a:rPr/>
              <a:t>not</a:t>
            </a:r>
            <a:r>
              <a:rPr/>
              <a:t> </a:t>
            </a:r>
            <a:r>
              <a:rPr/>
              <a:t>found</a:t>
            </a:r>
            <a:r>
              <a:rPr/>
              <a:t> </a:t>
            </a:r>
            <a:r>
              <a:rPr/>
              <a:t>in</a:t>
            </a:r>
            <a:r>
              <a:rPr/>
              <a:t> </a:t>
            </a:r>
            <a:r>
              <a:rPr/>
              <a:t>the</a:t>
            </a:r>
            <a:r>
              <a:rPr/>
              <a:t> </a:t>
            </a:r>
            <a:r>
              <a:rPr/>
              <a:t>first</a:t>
            </a:r>
            <a:r>
              <a:rPr/>
              <a:t> </a:t>
            </a:r>
            <a:r>
              <a:rPr/>
              <a:t>database,</a:t>
            </a:r>
            <a:r>
              <a:rPr/>
              <a:t> </a:t>
            </a:r>
            <a:r>
              <a:rPr/>
              <a:t>that’s</a:t>
            </a:r>
            <a:r>
              <a:rPr/>
              <a:t> </a:t>
            </a:r>
            <a:r>
              <a:rPr/>
              <a:t>okay.</a:t>
            </a:r>
            <a:r>
              <a:rPr/>
              <a:t> </a:t>
            </a:r>
            <a:r>
              <a:rPr/>
              <a:t>Keep</a:t>
            </a:r>
            <a:r>
              <a:rPr/>
              <a:t> </a:t>
            </a:r>
            <a:r>
              <a:rPr/>
              <a:t>the</a:t>
            </a:r>
            <a:r>
              <a:rPr/>
              <a:t> </a:t>
            </a:r>
            <a:r>
              <a:rPr/>
              <a:t>record</a:t>
            </a:r>
            <a:r>
              <a:rPr/>
              <a:t> </a:t>
            </a:r>
            <a:r>
              <a:rPr/>
              <a:t>in</a:t>
            </a:r>
            <a:r>
              <a:rPr/>
              <a:t> </a:t>
            </a:r>
            <a:r>
              <a:rPr/>
              <a:t>the</a:t>
            </a:r>
            <a:r>
              <a:rPr/>
              <a:t> </a:t>
            </a:r>
            <a:r>
              <a:rPr/>
              <a:t>database.</a:t>
            </a:r>
            <a:r>
              <a:rPr/>
              <a:t> </a:t>
            </a:r>
            <a:r>
              <a:rPr/>
              <a:t>The</a:t>
            </a:r>
            <a:r>
              <a:rPr/>
              <a:t> </a:t>
            </a:r>
            <a:r>
              <a:rPr/>
              <a:t>fields</a:t>
            </a:r>
            <a:r>
              <a:rPr/>
              <a:t> </a:t>
            </a:r>
            <a:r>
              <a:rPr/>
              <a:t>that</a:t>
            </a:r>
            <a:r>
              <a:rPr/>
              <a:t> </a:t>
            </a:r>
            <a:r>
              <a:rPr/>
              <a:t>you</a:t>
            </a:r>
            <a:r>
              <a:rPr/>
              <a:t> </a:t>
            </a:r>
            <a:r>
              <a:rPr/>
              <a:t>couldn’t</a:t>
            </a:r>
            <a:r>
              <a:rPr/>
              <a:t> </a:t>
            </a:r>
            <a:r>
              <a:rPr/>
              <a:t>find</a:t>
            </a:r>
            <a:r>
              <a:rPr/>
              <a:t> </a:t>
            </a:r>
            <a:r>
              <a:rPr/>
              <a:t>in</a:t>
            </a:r>
            <a:r>
              <a:rPr/>
              <a:t> </a:t>
            </a:r>
            <a:r>
              <a:rPr/>
              <a:t>the</a:t>
            </a:r>
            <a:r>
              <a:rPr/>
              <a:t> </a:t>
            </a:r>
            <a:r>
              <a:rPr/>
              <a:t>first</a:t>
            </a:r>
            <a:r>
              <a:rPr/>
              <a:t> </a:t>
            </a:r>
            <a:r>
              <a:rPr/>
              <a:t>database</a:t>
            </a:r>
            <a:r>
              <a:rPr/>
              <a:t> </a:t>
            </a:r>
            <a:r>
              <a:rPr/>
              <a:t>because</a:t>
            </a:r>
            <a:r>
              <a:rPr/>
              <a:t> </a:t>
            </a:r>
            <a:r>
              <a:rPr/>
              <a:t>of</a:t>
            </a:r>
            <a:r>
              <a:rPr/>
              <a:t> </a:t>
            </a:r>
            <a:r>
              <a:rPr/>
              <a:t>the</a:t>
            </a:r>
            <a:r>
              <a:rPr/>
              <a:t> </a:t>
            </a:r>
            <a:r>
              <a:rPr/>
              <a:t>mismatch?</a:t>
            </a:r>
            <a:r>
              <a:rPr/>
              <a:t> </a:t>
            </a:r>
            <a:r>
              <a:rPr/>
              <a:t>Let’s</a:t>
            </a:r>
            <a:r>
              <a:rPr/>
              <a:t> </a:t>
            </a:r>
            <a:r>
              <a:rPr/>
              <a:t>set</a:t>
            </a:r>
            <a:r>
              <a:rPr/>
              <a:t> </a:t>
            </a:r>
            <a:r>
              <a:rPr/>
              <a:t>them</a:t>
            </a:r>
            <a:r>
              <a:rPr/>
              <a:t> </a:t>
            </a:r>
            <a:r>
              <a:rPr/>
              <a:t>to</a:t>
            </a:r>
            <a:r>
              <a:rPr/>
              <a:t> </a:t>
            </a:r>
            <a:r>
              <a:rPr/>
              <a:t>null.</a:t>
            </a:r>
          </a:p>
          <a:p>
            <a:pPr lvl="0" marL="0" indent="0">
              <a:buNone/>
            </a:pPr>
          </a:p>
          <a:p>
            <a:pPr lvl="0" marL="0" indent="0">
              <a:buNone/>
            </a:pPr>
            <a:r>
              <a:rPr/>
              <a:t>Join</a:t>
            </a:r>
            <a:r>
              <a:rPr/>
              <a:t> </a:t>
            </a:r>
            <a:r>
              <a:rPr/>
              <a:t>order</a:t>
            </a:r>
            <a:r>
              <a:rPr/>
              <a:t> </a:t>
            </a:r>
            <a:r>
              <a:rPr/>
              <a:t>is</a:t>
            </a:r>
            <a:r>
              <a:rPr/>
              <a:t> </a:t>
            </a:r>
            <a:r>
              <a:rPr/>
              <a:t>very</a:t>
            </a:r>
            <a:r>
              <a:rPr/>
              <a:t> </a:t>
            </a:r>
            <a:r>
              <a:rPr/>
              <a:t>important</a:t>
            </a:r>
            <a:r>
              <a:rPr/>
              <a:t> </a:t>
            </a:r>
            <a:r>
              <a:rPr/>
              <a:t>for</a:t>
            </a:r>
            <a:r>
              <a:rPr/>
              <a:t> </a:t>
            </a:r>
            <a:r>
              <a:rPr/>
              <a:t>a</a:t>
            </a:r>
            <a:r>
              <a:rPr/>
              <a:t> </a:t>
            </a:r>
            <a:r>
              <a:rPr/>
              <a:t>right</a:t>
            </a:r>
            <a:r>
              <a:rPr/>
              <a:t> </a:t>
            </a:r>
            <a:r>
              <a:rPr/>
              <a:t>join.</a:t>
            </a:r>
          </a:p>
          <a:p>
            <a:pPr lvl="0" marL="0" indent="0">
              <a:buNone/>
            </a:pPr>
          </a:p>
          <a:p>
            <a:pPr lvl="0" marL="0" indent="0">
              <a:buNone/>
            </a:pPr>
            <a:r>
              <a:rPr/>
              <a:t>Note</a:t>
            </a:r>
            <a:r>
              <a:rPr/>
              <a:t> </a:t>
            </a:r>
            <a:r>
              <a:rPr/>
              <a:t>that</a:t>
            </a:r>
            <a:r>
              <a:rPr/>
              <a:t> </a:t>
            </a:r>
            <a:r>
              <a:rPr/>
              <a:t>SQLite</a:t>
            </a:r>
            <a:r>
              <a:rPr/>
              <a:t> </a:t>
            </a:r>
            <a:r>
              <a:rPr/>
              <a:t>cannot</a:t>
            </a:r>
            <a:r>
              <a:rPr/>
              <a:t> </a:t>
            </a:r>
            <a:r>
              <a:rPr/>
              <a:t>do</a:t>
            </a:r>
            <a:r>
              <a:rPr/>
              <a:t> </a:t>
            </a:r>
            <a:r>
              <a:rPr/>
              <a:t>a</a:t>
            </a:r>
            <a:r>
              <a:rPr/>
              <a:t> </a:t>
            </a:r>
            <a:r>
              <a:rPr/>
              <a:t>right</a:t>
            </a:r>
            <a:r>
              <a:rPr/>
              <a:t> </a:t>
            </a:r>
            <a:r>
              <a:rPr/>
              <a:t>join.</a:t>
            </a:r>
            <a:r>
              <a:rPr/>
              <a:t> </a:t>
            </a:r>
            <a:r>
              <a:rPr/>
              <a:t>It</a:t>
            </a:r>
            <a:r>
              <a:rPr/>
              <a:t> </a:t>
            </a:r>
            <a:r>
              <a:rPr/>
              <a:t>can</a:t>
            </a:r>
            <a:r>
              <a:rPr/>
              <a:t> </a:t>
            </a:r>
            <a:r>
              <a:rPr/>
              <a:t>only</a:t>
            </a:r>
            <a:r>
              <a:rPr/>
              <a:t> </a:t>
            </a:r>
            <a:r>
              <a:rPr/>
              <a:t>do</a:t>
            </a:r>
            <a:r>
              <a:rPr/>
              <a:t> </a:t>
            </a:r>
            <a:r>
              <a:rPr/>
              <a:t>an</a:t>
            </a:r>
            <a:r>
              <a:rPr/>
              <a:t> </a:t>
            </a:r>
            <a:r>
              <a:rPr/>
              <a:t>inner</a:t>
            </a:r>
            <a:r>
              <a:rPr/>
              <a:t> </a:t>
            </a:r>
            <a:r>
              <a:rPr/>
              <a:t>join</a:t>
            </a:r>
            <a:r>
              <a:rPr/>
              <a:t> </a:t>
            </a:r>
            <a:r>
              <a:rPr/>
              <a:t>and</a:t>
            </a:r>
            <a:r>
              <a:rPr/>
              <a:t> </a:t>
            </a:r>
            <a:r>
              <a:rPr/>
              <a:t>a</a:t>
            </a:r>
            <a:r>
              <a:rPr/>
              <a:t> </a:t>
            </a:r>
            <a:r>
              <a:rPr/>
              <a:t>left</a:t>
            </a:r>
            <a:r>
              <a:rPr/>
              <a:t> </a:t>
            </a:r>
            <a:r>
              <a:rPr/>
              <a:t>join.</a:t>
            </a:r>
            <a:r>
              <a:rPr/>
              <a:t> </a:t>
            </a:r>
            <a:r>
              <a:rPr/>
              <a:t>There</a:t>
            </a:r>
            <a:r>
              <a:rPr/>
              <a:t> </a:t>
            </a:r>
            <a:r>
              <a:rPr/>
              <a:t>is</a:t>
            </a:r>
            <a:r>
              <a:rPr/>
              <a:t> </a:t>
            </a:r>
            <a:r>
              <a:rPr/>
              <a:t>an</a:t>
            </a:r>
            <a:r>
              <a:rPr/>
              <a:t> </a:t>
            </a:r>
            <a:r>
              <a:rPr/>
              <a:t>easy</a:t>
            </a:r>
            <a:r>
              <a:rPr/>
              <a:t> </a:t>
            </a:r>
            <a:r>
              <a:rPr/>
              <a:t>work</a:t>
            </a:r>
            <a:r>
              <a:rPr/>
              <a:t> </a:t>
            </a:r>
            <a:r>
              <a:rPr/>
              <a:t>around</a:t>
            </a:r>
            <a:r>
              <a:rPr/>
              <a:t> </a:t>
            </a:r>
            <a:r>
              <a:rPr/>
              <a:t>for</a:t>
            </a:r>
            <a:r>
              <a:rPr/>
              <a:t> </a:t>
            </a:r>
            <a:r>
              <a:rPr/>
              <a:t>the</a:t>
            </a:r>
            <a:r>
              <a:rPr/>
              <a:t> </a:t>
            </a:r>
            <a:r>
              <a:rPr/>
              <a:t>right</a:t>
            </a:r>
            <a:r>
              <a:rPr/>
              <a:t> </a:t>
            </a:r>
            <a:r>
              <a:rPr/>
              <a:t>join.</a:t>
            </a:r>
            <a:r>
              <a:rPr/>
              <a:t> </a:t>
            </a:r>
            <a:r>
              <a:rPr/>
              <a:t>Just</a:t>
            </a:r>
            <a:r>
              <a:rPr/>
              <a:t> </a:t>
            </a:r>
            <a:r>
              <a:rPr/>
              <a:t>swap</a:t>
            </a:r>
            <a:r>
              <a:rPr/>
              <a:t> </a:t>
            </a:r>
            <a:r>
              <a:rPr/>
              <a:t>the</a:t>
            </a:r>
            <a:r>
              <a:rPr/>
              <a:t> </a:t>
            </a:r>
            <a:r>
              <a:rPr/>
              <a:t>order</a:t>
            </a:r>
            <a:r>
              <a:rPr/>
              <a:t> </a:t>
            </a:r>
            <a:r>
              <a:rPr/>
              <a:t>of</a:t>
            </a:r>
            <a:r>
              <a:rPr/>
              <a:t> </a:t>
            </a:r>
            <a:r>
              <a:rPr/>
              <a:t>the</a:t>
            </a:r>
            <a:r>
              <a:rPr/>
              <a:t> </a:t>
            </a:r>
            <a:r>
              <a:rPr/>
              <a:t>tables</a:t>
            </a:r>
            <a:r>
              <a:rPr/>
              <a:t> </a:t>
            </a:r>
            <a:r>
              <a:rPr/>
              <a:t>and</a:t>
            </a:r>
            <a:r>
              <a:rPr/>
              <a:t> </a:t>
            </a:r>
            <a:r>
              <a:rPr/>
              <a:t>do</a:t>
            </a:r>
            <a:r>
              <a:rPr/>
              <a:t> </a:t>
            </a:r>
            <a:r>
              <a:rPr/>
              <a:t>a</a:t>
            </a:r>
            <a:r>
              <a:rPr/>
              <a:t> </a:t>
            </a:r>
            <a:r>
              <a:rPr/>
              <a:t>left</a:t>
            </a:r>
            <a:r>
              <a:rPr/>
              <a:t> </a:t>
            </a:r>
            <a:r>
              <a:rPr/>
              <a:t>join.</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that</a:t>
            </a:r>
            <a:r>
              <a:rPr/>
              <a:t> </a:t>
            </a:r>
            <a:r>
              <a:rPr/>
              <a:t>same</a:t>
            </a:r>
            <a:r>
              <a:rPr/>
              <a:t> </a:t>
            </a:r>
            <a:r>
              <a:rPr/>
              <a:t>set</a:t>
            </a:r>
            <a:r>
              <a:rPr/>
              <a:t> </a:t>
            </a:r>
            <a:r>
              <a:rPr/>
              <a:t>of</a:t>
            </a:r>
            <a:r>
              <a:rPr/>
              <a:t> </a:t>
            </a:r>
            <a:r>
              <a:rPr/>
              <a:t>tables</a:t>
            </a:r>
            <a:r>
              <a:rPr/>
              <a:t> </a:t>
            </a:r>
            <a:r>
              <a:rPr/>
              <a:t>with</a:t>
            </a:r>
            <a:r>
              <a:rPr/>
              <a:t> </a:t>
            </a:r>
            <a:r>
              <a:rPr/>
              <a:t>a</a:t>
            </a:r>
            <a:r>
              <a:rPr/>
              <a:t> </a:t>
            </a:r>
            <a:r>
              <a:rPr/>
              <a:t>right</a:t>
            </a:r>
            <a:r>
              <a:rPr/>
              <a:t> </a:t>
            </a:r>
            <a:r>
              <a:rPr/>
              <a:t>join.</a:t>
            </a:r>
            <a:r>
              <a:rPr/>
              <a:t> </a:t>
            </a:r>
            <a:r>
              <a:rPr/>
              <a:t>Benjamin</a:t>
            </a:r>
            <a:r>
              <a:rPr/>
              <a:t> </a:t>
            </a:r>
            <a:r>
              <a:rPr/>
              <a:t>gets</a:t>
            </a:r>
            <a:r>
              <a:rPr/>
              <a:t> </a:t>
            </a:r>
            <a:r>
              <a:rPr/>
              <a:t>the</a:t>
            </a:r>
            <a:r>
              <a:rPr/>
              <a:t> </a:t>
            </a:r>
            <a:r>
              <a:rPr/>
              <a:t>boot</a:t>
            </a:r>
            <a:r>
              <a:rPr/>
              <a:t> </a:t>
            </a:r>
            <a:r>
              <a:rPr/>
              <a:t>because</a:t>
            </a:r>
            <a:r>
              <a:rPr/>
              <a:t> </a:t>
            </a:r>
            <a:r>
              <a:rPr/>
              <a:t>he</a:t>
            </a:r>
            <a:r>
              <a:rPr/>
              <a:t> </a:t>
            </a:r>
            <a:r>
              <a:rPr/>
              <a:t>has</a:t>
            </a:r>
            <a:r>
              <a:rPr/>
              <a:t> </a:t>
            </a:r>
            <a:r>
              <a:rPr/>
              <a:t>no</a:t>
            </a:r>
            <a:r>
              <a:rPr/>
              <a:t> </a:t>
            </a:r>
            <a:r>
              <a:rPr/>
              <a:t>match</a:t>
            </a:r>
            <a:r>
              <a:rPr/>
              <a:t> </a:t>
            </a:r>
            <a:r>
              <a:rPr/>
              <a:t>in</a:t>
            </a:r>
            <a:r>
              <a:rPr/>
              <a:t> </a:t>
            </a:r>
            <a:r>
              <a:rPr/>
              <a:t>the</a:t>
            </a:r>
            <a:r>
              <a:rPr/>
              <a:t> </a:t>
            </a:r>
            <a:r>
              <a:rPr/>
              <a:t>second</a:t>
            </a:r>
            <a:r>
              <a:rPr/>
              <a:t> </a:t>
            </a:r>
            <a:r>
              <a:rPr/>
              <a:t>table.</a:t>
            </a:r>
            <a:r>
              <a:rPr/>
              <a:t> </a:t>
            </a:r>
            <a:r>
              <a:rPr/>
              <a:t>But</a:t>
            </a:r>
            <a:r>
              <a:rPr/>
              <a:t> </a:t>
            </a:r>
            <a:r>
              <a:rPr/>
              <a:t>Amsterdam</a:t>
            </a:r>
            <a:r>
              <a:rPr/>
              <a:t> </a:t>
            </a:r>
            <a:r>
              <a:rPr/>
              <a:t>makes</a:t>
            </a:r>
            <a:r>
              <a:rPr/>
              <a:t> </a:t>
            </a:r>
            <a:r>
              <a:rPr/>
              <a:t>the</a:t>
            </a:r>
            <a:r>
              <a:rPr/>
              <a:t> </a:t>
            </a:r>
            <a:r>
              <a:rPr/>
              <a:t>cut</a:t>
            </a:r>
            <a:r>
              <a:rPr/>
              <a:t> </a:t>
            </a:r>
            <a:r>
              <a:rPr/>
              <a:t>on</a:t>
            </a:r>
            <a:r>
              <a:rPr/>
              <a:t> </a:t>
            </a:r>
            <a:r>
              <a:rPr/>
              <a:t>a</a:t>
            </a:r>
            <a:r>
              <a:rPr/>
              <a:t> </a:t>
            </a:r>
            <a:r>
              <a:rPr/>
              <a:t>right</a:t>
            </a:r>
            <a:r>
              <a:rPr/>
              <a:t> </a:t>
            </a:r>
            <a:r>
              <a:rPr/>
              <a:t>join.</a:t>
            </a:r>
            <a:r>
              <a:rPr/>
              <a:t> </a:t>
            </a:r>
            <a:r>
              <a:rPr/>
              <a:t>Charles</a:t>
            </a:r>
            <a:r>
              <a:rPr/>
              <a:t> </a:t>
            </a:r>
            <a:r>
              <a:rPr/>
              <a:t>and</a:t>
            </a:r>
            <a:r>
              <a:rPr/>
              <a:t> </a:t>
            </a:r>
            <a:r>
              <a:rPr/>
              <a:t>Casablanca</a:t>
            </a:r>
            <a:r>
              <a:rPr/>
              <a:t> </a:t>
            </a:r>
            <a:r>
              <a:rPr/>
              <a:t>get</a:t>
            </a:r>
            <a:r>
              <a:rPr/>
              <a:t> </a:t>
            </a:r>
            <a:r>
              <a:rPr/>
              <a:t>matched,</a:t>
            </a:r>
            <a:r>
              <a:rPr/>
              <a:t> </a:t>
            </a:r>
            <a:r>
              <a:rPr/>
              <a:t>of</a:t>
            </a:r>
            <a:r>
              <a:rPr/>
              <a:t> </a:t>
            </a:r>
            <a:r>
              <a:rPr/>
              <a:t>course.</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full</a:t>
            </a:r>
            <a:r>
              <a:rPr/>
              <a:t> </a:t>
            </a:r>
            <a:r>
              <a:rPr/>
              <a:t>join</a:t>
            </a:r>
            <a:r>
              <a:rPr/>
              <a:t> </a:t>
            </a:r>
            <a:r>
              <a:rPr/>
              <a:t>let’s</a:t>
            </a:r>
            <a:r>
              <a:rPr/>
              <a:t> </a:t>
            </a:r>
            <a:r>
              <a:rPr/>
              <a:t>everyone</a:t>
            </a:r>
            <a:r>
              <a:rPr/>
              <a:t> </a:t>
            </a:r>
            <a:r>
              <a:rPr/>
              <a:t>join</a:t>
            </a:r>
            <a:r>
              <a:rPr/>
              <a:t> </a:t>
            </a:r>
            <a:r>
              <a:rPr/>
              <a:t>the</a:t>
            </a:r>
            <a:r>
              <a:rPr/>
              <a:t> </a:t>
            </a:r>
            <a:r>
              <a:rPr/>
              <a:t>party.</a:t>
            </a:r>
            <a:r>
              <a:rPr/>
              <a:t> </a:t>
            </a:r>
            <a:r>
              <a:rPr/>
              <a:t>A</a:t>
            </a:r>
            <a:r>
              <a:rPr/>
              <a:t> </a:t>
            </a:r>
            <a:r>
              <a:rPr/>
              <a:t>key</a:t>
            </a:r>
            <a:r>
              <a:rPr/>
              <a:t> </a:t>
            </a:r>
            <a:r>
              <a:rPr/>
              <a:t>in</a:t>
            </a:r>
            <a:r>
              <a:rPr/>
              <a:t> </a:t>
            </a:r>
            <a:r>
              <a:rPr/>
              <a:t>the</a:t>
            </a:r>
            <a:r>
              <a:rPr/>
              <a:t> </a:t>
            </a:r>
            <a:r>
              <a:rPr/>
              <a:t>first</a:t>
            </a:r>
            <a:r>
              <a:rPr/>
              <a:t> </a:t>
            </a:r>
            <a:r>
              <a:rPr/>
              <a:t>database</a:t>
            </a:r>
            <a:r>
              <a:rPr/>
              <a:t> </a:t>
            </a:r>
            <a:r>
              <a:rPr/>
              <a:t>that</a:t>
            </a:r>
            <a:r>
              <a:rPr/>
              <a:t> </a:t>
            </a:r>
            <a:r>
              <a:rPr/>
              <a:t>doesn’t</a:t>
            </a:r>
            <a:r>
              <a:rPr/>
              <a:t> </a:t>
            </a:r>
            <a:r>
              <a:rPr/>
              <a:t>have</a:t>
            </a:r>
            <a:r>
              <a:rPr/>
              <a:t> </a:t>
            </a:r>
            <a:r>
              <a:rPr/>
              <a:t>a</a:t>
            </a:r>
            <a:r>
              <a:rPr/>
              <a:t> </a:t>
            </a:r>
            <a:r>
              <a:rPr/>
              <a:t>match</a:t>
            </a:r>
            <a:r>
              <a:rPr/>
              <a:t> </a:t>
            </a:r>
            <a:r>
              <a:rPr/>
              <a:t>in</a:t>
            </a:r>
            <a:r>
              <a:rPr/>
              <a:t> </a:t>
            </a:r>
            <a:r>
              <a:rPr/>
              <a:t>the</a:t>
            </a:r>
            <a:r>
              <a:rPr/>
              <a:t> </a:t>
            </a:r>
            <a:r>
              <a:rPr/>
              <a:t>second</a:t>
            </a:r>
            <a:r>
              <a:rPr/>
              <a:t> </a:t>
            </a:r>
            <a:r>
              <a:rPr/>
              <a:t>database?</a:t>
            </a:r>
            <a:r>
              <a:rPr/>
              <a:t> </a:t>
            </a:r>
            <a:r>
              <a:rPr/>
              <a:t>Come</a:t>
            </a:r>
            <a:r>
              <a:rPr/>
              <a:t> </a:t>
            </a:r>
            <a:r>
              <a:rPr/>
              <a:t>on</a:t>
            </a:r>
            <a:r>
              <a:rPr/>
              <a:t> </a:t>
            </a:r>
            <a:r>
              <a:rPr/>
              <a:t>it.</a:t>
            </a:r>
            <a:r>
              <a:rPr/>
              <a:t> </a:t>
            </a:r>
            <a:r>
              <a:rPr/>
              <a:t>We’ll</a:t>
            </a:r>
            <a:r>
              <a:rPr/>
              <a:t> </a:t>
            </a:r>
            <a:r>
              <a:rPr/>
              <a:t>patch</a:t>
            </a:r>
            <a:r>
              <a:rPr/>
              <a:t> </a:t>
            </a:r>
            <a:r>
              <a:rPr/>
              <a:t>things</a:t>
            </a:r>
            <a:r>
              <a:rPr/>
              <a:t> </a:t>
            </a:r>
            <a:r>
              <a:rPr/>
              <a:t>up</a:t>
            </a:r>
            <a:r>
              <a:rPr/>
              <a:t> </a:t>
            </a:r>
            <a:r>
              <a:rPr/>
              <a:t>by</a:t>
            </a:r>
            <a:r>
              <a:rPr/>
              <a:t> </a:t>
            </a:r>
            <a:r>
              <a:rPr/>
              <a:t>using</a:t>
            </a:r>
            <a:r>
              <a:rPr/>
              <a:t> </a:t>
            </a:r>
            <a:r>
              <a:rPr/>
              <a:t>null</a:t>
            </a:r>
            <a:r>
              <a:rPr/>
              <a:t> </a:t>
            </a:r>
            <a:r>
              <a:rPr/>
              <a:t>values</a:t>
            </a:r>
            <a:r>
              <a:rPr/>
              <a:t> </a:t>
            </a:r>
            <a:r>
              <a:rPr/>
              <a:t>for</a:t>
            </a:r>
            <a:r>
              <a:rPr/>
              <a:t> </a:t>
            </a:r>
            <a:r>
              <a:rPr/>
              <a:t>the</a:t>
            </a:r>
            <a:r>
              <a:rPr/>
              <a:t> </a:t>
            </a:r>
            <a:r>
              <a:rPr/>
              <a:t>fields</a:t>
            </a:r>
            <a:r>
              <a:rPr/>
              <a:t> </a:t>
            </a:r>
            <a:r>
              <a:rPr/>
              <a:t>in</a:t>
            </a:r>
            <a:r>
              <a:rPr/>
              <a:t> </a:t>
            </a:r>
            <a:r>
              <a:rPr/>
              <a:t>the</a:t>
            </a:r>
            <a:r>
              <a:rPr/>
              <a:t> </a:t>
            </a:r>
            <a:r>
              <a:rPr/>
              <a:t>second</a:t>
            </a:r>
            <a:r>
              <a:rPr/>
              <a:t> </a:t>
            </a:r>
            <a:r>
              <a:rPr/>
              <a:t>database.</a:t>
            </a:r>
          </a:p>
          <a:p>
            <a:pPr lvl="0" marL="0" indent="0">
              <a:buNone/>
            </a:pPr>
          </a:p>
          <a:p>
            <a:pPr lvl="0" marL="0" indent="0">
              <a:buNone/>
            </a:pPr>
            <a:r>
              <a:rPr/>
              <a:t>A</a:t>
            </a:r>
            <a:r>
              <a:rPr/>
              <a:t> </a:t>
            </a:r>
            <a:r>
              <a:rPr/>
              <a:t>key</a:t>
            </a:r>
            <a:r>
              <a:rPr/>
              <a:t> </a:t>
            </a:r>
            <a:r>
              <a:rPr/>
              <a:t>in</a:t>
            </a:r>
            <a:r>
              <a:rPr/>
              <a:t> </a:t>
            </a:r>
            <a:r>
              <a:rPr/>
              <a:t>the</a:t>
            </a:r>
            <a:r>
              <a:rPr/>
              <a:t> </a:t>
            </a:r>
            <a:r>
              <a:rPr/>
              <a:t>second</a:t>
            </a:r>
            <a:r>
              <a:rPr/>
              <a:t> </a:t>
            </a:r>
            <a:r>
              <a:rPr/>
              <a:t>database</a:t>
            </a:r>
            <a:r>
              <a:rPr/>
              <a:t> </a:t>
            </a:r>
            <a:r>
              <a:rPr/>
              <a:t>that</a:t>
            </a:r>
            <a:r>
              <a:rPr/>
              <a:t> </a:t>
            </a:r>
            <a:r>
              <a:rPr/>
              <a:t>doesn’t</a:t>
            </a:r>
            <a:r>
              <a:rPr/>
              <a:t> </a:t>
            </a:r>
            <a:r>
              <a:rPr/>
              <a:t>have</a:t>
            </a:r>
            <a:r>
              <a:rPr/>
              <a:t> </a:t>
            </a:r>
            <a:r>
              <a:rPr/>
              <a:t>a</a:t>
            </a:r>
            <a:r>
              <a:rPr/>
              <a:t> </a:t>
            </a:r>
            <a:r>
              <a:rPr/>
              <a:t>match</a:t>
            </a:r>
            <a:r>
              <a:rPr/>
              <a:t> </a:t>
            </a:r>
            <a:r>
              <a:rPr/>
              <a:t>in</a:t>
            </a:r>
            <a:r>
              <a:rPr/>
              <a:t> </a:t>
            </a:r>
            <a:r>
              <a:rPr/>
              <a:t>the</a:t>
            </a:r>
            <a:r>
              <a:rPr/>
              <a:t> </a:t>
            </a:r>
            <a:r>
              <a:rPr/>
              <a:t>first</a:t>
            </a:r>
            <a:r>
              <a:rPr/>
              <a:t> </a:t>
            </a:r>
            <a:r>
              <a:rPr/>
              <a:t>database?</a:t>
            </a:r>
            <a:r>
              <a:rPr/>
              <a:t> </a:t>
            </a:r>
            <a:r>
              <a:rPr/>
              <a:t>Why,</a:t>
            </a:r>
            <a:r>
              <a:rPr/>
              <a:t> </a:t>
            </a:r>
            <a:r>
              <a:rPr/>
              <a:t>you’re</a:t>
            </a:r>
            <a:r>
              <a:rPr/>
              <a:t> </a:t>
            </a:r>
            <a:r>
              <a:rPr/>
              <a:t>welcome</a:t>
            </a:r>
            <a:r>
              <a:rPr/>
              <a:t> </a:t>
            </a:r>
            <a:r>
              <a:rPr/>
              <a:t>too.</a:t>
            </a:r>
            <a:r>
              <a:rPr/>
              <a:t> </a:t>
            </a:r>
            <a:r>
              <a:rPr/>
              <a:t>We’ll</a:t>
            </a:r>
            <a:r>
              <a:rPr/>
              <a:t> </a:t>
            </a:r>
            <a:r>
              <a:rPr/>
              <a:t>use</a:t>
            </a:r>
            <a:r>
              <a:rPr/>
              <a:t> </a:t>
            </a:r>
            <a:r>
              <a:rPr/>
              <a:t>null</a:t>
            </a:r>
            <a:r>
              <a:rPr/>
              <a:t> </a:t>
            </a:r>
            <a:r>
              <a:rPr/>
              <a:t>values</a:t>
            </a:r>
            <a:r>
              <a:rPr/>
              <a:t> </a:t>
            </a:r>
            <a:r>
              <a:rPr/>
              <a:t>for</a:t>
            </a:r>
            <a:r>
              <a:rPr/>
              <a:t> </a:t>
            </a:r>
            <a:r>
              <a:rPr/>
              <a:t>the</a:t>
            </a:r>
            <a:r>
              <a:rPr/>
              <a:t> </a:t>
            </a:r>
            <a:r>
              <a:rPr/>
              <a:t>fields</a:t>
            </a:r>
            <a:r>
              <a:rPr/>
              <a:t> </a:t>
            </a:r>
            <a:r>
              <a:rPr/>
              <a:t>in</a:t>
            </a:r>
            <a:r>
              <a:rPr/>
              <a:t> </a:t>
            </a:r>
            <a:r>
              <a:rPr/>
              <a:t>the</a:t>
            </a:r>
            <a:r>
              <a:rPr/>
              <a:t> </a:t>
            </a:r>
            <a:r>
              <a:rPr/>
              <a:t>first</a:t>
            </a:r>
            <a:r>
              <a:rPr/>
              <a:t> </a:t>
            </a:r>
            <a:r>
              <a:rPr/>
              <a:t>database.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an</a:t>
            </a:r>
            <a:r>
              <a:rPr/>
              <a:t> </a:t>
            </a:r>
            <a:r>
              <a:rPr/>
              <a:t>example</a:t>
            </a:r>
            <a:r>
              <a:rPr/>
              <a:t> </a:t>
            </a:r>
            <a:r>
              <a:rPr/>
              <a:t>of</a:t>
            </a:r>
            <a:r>
              <a:rPr/>
              <a:t> </a:t>
            </a:r>
            <a:r>
              <a:rPr/>
              <a:t>an</a:t>
            </a:r>
            <a:r>
              <a:rPr/>
              <a:t> </a:t>
            </a:r>
            <a:r>
              <a:rPr/>
              <a:t>outer</a:t>
            </a:r>
            <a:r>
              <a:rPr/>
              <a:t> </a:t>
            </a:r>
            <a:r>
              <a:rPr/>
              <a:t>join.</a:t>
            </a:r>
            <a:r>
              <a:rPr/>
              <a:t> </a:t>
            </a:r>
            <a:r>
              <a:rPr/>
              <a:t>Benjamin</a:t>
            </a:r>
            <a:r>
              <a:rPr/>
              <a:t> </a:t>
            </a:r>
            <a:r>
              <a:rPr/>
              <a:t>gets</a:t>
            </a:r>
            <a:r>
              <a:rPr/>
              <a:t> </a:t>
            </a:r>
            <a:r>
              <a:rPr/>
              <a:t>in</a:t>
            </a:r>
            <a:r>
              <a:rPr/>
              <a:t> </a:t>
            </a:r>
            <a:r>
              <a:rPr/>
              <a:t>and</a:t>
            </a:r>
            <a:r>
              <a:rPr/>
              <a:t> </a:t>
            </a:r>
            <a:r>
              <a:rPr/>
              <a:t>Amsterdam</a:t>
            </a:r>
            <a:r>
              <a:rPr/>
              <a:t> </a:t>
            </a:r>
            <a:r>
              <a:rPr/>
              <a:t>gets</a:t>
            </a:r>
            <a:r>
              <a:rPr/>
              <a:t> </a:t>
            </a:r>
            <a:r>
              <a:rPr/>
              <a:t>in,</a:t>
            </a:r>
            <a:r>
              <a:rPr/>
              <a:t> </a:t>
            </a:r>
            <a:r>
              <a:rPr/>
              <a:t>in</a:t>
            </a:r>
            <a:r>
              <a:rPr/>
              <a:t> </a:t>
            </a:r>
            <a:r>
              <a:rPr/>
              <a:t>spite</a:t>
            </a:r>
            <a:r>
              <a:rPr/>
              <a:t> </a:t>
            </a:r>
            <a:r>
              <a:rPr/>
              <a:t>of</a:t>
            </a:r>
            <a:r>
              <a:rPr/>
              <a:t> </a:t>
            </a:r>
            <a:r>
              <a:rPr/>
              <a:t>their</a:t>
            </a:r>
            <a:r>
              <a:rPr/>
              <a:t> </a:t>
            </a:r>
            <a:r>
              <a:rPr/>
              <a:t>mismatches.</a:t>
            </a:r>
            <a:r>
              <a:rPr/>
              <a:t> </a:t>
            </a:r>
            <a:r>
              <a:rPr/>
              <a:t>Charles</a:t>
            </a:r>
            <a:r>
              <a:rPr/>
              <a:t> </a:t>
            </a:r>
            <a:r>
              <a:rPr/>
              <a:t>and</a:t>
            </a:r>
            <a:r>
              <a:rPr/>
              <a:t> </a:t>
            </a:r>
            <a:r>
              <a:rPr/>
              <a:t>Casablanca?</a:t>
            </a:r>
            <a:r>
              <a:rPr/>
              <a:t> </a:t>
            </a:r>
            <a:r>
              <a:rPr/>
              <a:t>They</a:t>
            </a:r>
            <a:r>
              <a:rPr/>
              <a:t> </a:t>
            </a:r>
            <a:r>
              <a:rPr/>
              <a:t>get</a:t>
            </a:r>
            <a:r>
              <a:rPr/>
              <a:t> </a:t>
            </a:r>
            <a:r>
              <a:rPr/>
              <a:t>in</a:t>
            </a:r>
            <a:r>
              <a:rPr/>
              <a:t> </a:t>
            </a:r>
            <a:r>
              <a:rPr/>
              <a:t>for</a:t>
            </a:r>
            <a:r>
              <a:rPr/>
              <a:t> </a:t>
            </a:r>
            <a:r>
              <a:rPr/>
              <a:t>any</a:t>
            </a:r>
            <a:r>
              <a:rPr/>
              <a:t> </a:t>
            </a:r>
            <a:r>
              <a:rPr/>
              <a:t>join–inner,</a:t>
            </a:r>
            <a:r>
              <a:rPr/>
              <a:t> </a:t>
            </a:r>
            <a:r>
              <a:rPr/>
              <a:t>left,</a:t>
            </a:r>
            <a:r>
              <a:rPr/>
              <a:t> </a:t>
            </a:r>
            <a:r>
              <a:rPr/>
              <a:t>right,</a:t>
            </a:r>
            <a:r>
              <a:rPr/>
              <a:t> </a:t>
            </a:r>
            <a:r>
              <a:rPr/>
              <a:t>or</a:t>
            </a:r>
            <a:r>
              <a:rPr/>
              <a:t> </a:t>
            </a:r>
            <a:r>
              <a:rPr/>
              <a:t>outer.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Mismatches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Suman</a:t>
            </a:r>
            <a:r>
              <a:rPr/>
              <a:t> </a:t>
            </a:r>
            <a:r>
              <a:rPr/>
              <a:t>Sahil,</a:t>
            </a:r>
            <a:r>
              <a:rPr/>
              <a:t> </a:t>
            </a: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Creation</a:t>
            </a:r>
            <a:r>
              <a:rPr/>
              <a:t> </a:t>
            </a:r>
            <a:r>
              <a:rPr/>
              <a:t>date:</a:t>
            </a:r>
            <a:r>
              <a:rPr/>
              <a:t> </a:t>
            </a:r>
            <a:r>
              <a:rPr/>
              <a:t>2019-10-16</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Outer</a:t>
            </a:r>
            <a:r>
              <a:rPr/>
              <a:t> </a:t>
            </a:r>
            <a:r>
              <a:rPr/>
              <a:t>join,</a:t>
            </a:r>
            <a:r>
              <a:rPr/>
              <a:t> </a:t>
            </a:r>
            <a:r>
              <a:rPr/>
              <a:t>full</a:t>
            </a:r>
            <a:r>
              <a:rPr/>
              <a:t> </a:t>
            </a:r>
            <a:r>
              <a:rPr/>
              <a:t>join</a:t>
            </a:r>
          </a:p>
        </p:txBody>
      </p:sp>
      <p:sp>
        <p:nvSpPr>
          <p:cNvPr id="3" name="Content Placeholder 2"/>
          <p:cNvSpPr>
            <a:spLocks noGrp="1"/>
          </p:cNvSpPr>
          <p:nvPr>
            <p:ph idx="1"/>
          </p:nvPr>
        </p:nvSpPr>
        <p:spPr/>
        <p:txBody>
          <a:bodyPr/>
          <a:lstStyle/>
          <a:p>
            <a:pPr lvl="1"/>
            <a:r>
              <a:rPr/>
              <a:t>Full join, outer join</a:t>
            </a:r>
          </a:p>
          <a:p>
            <a:pPr lvl="2"/>
            <a:r>
              <a:rPr/>
              <a:t>Keeps mismatches from first database</a:t>
            </a:r>
          </a:p>
          <a:p>
            <a:pPr lvl="3"/>
            <a:r>
              <a:rPr/>
              <a:t>Second database fields filled with null values</a:t>
            </a:r>
          </a:p>
          <a:p>
            <a:pPr lvl="2"/>
            <a:r>
              <a:rPr/>
              <a:t>Keeps mismatches from the second database</a:t>
            </a:r>
          </a:p>
          <a:p>
            <a:pPr lvl="3"/>
            <a:r>
              <a:rPr/>
              <a:t>First database fields filled with null values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Simple</a:t>
            </a:r>
            <a:r>
              <a:rPr/>
              <a:t> </a:t>
            </a:r>
            <a:r>
              <a:rPr/>
              <a:t>outer</a:t>
            </a:r>
            <a:r>
              <a:rPr/>
              <a:t> </a:t>
            </a:r>
            <a:r>
              <a:rPr/>
              <a:t>join</a:t>
            </a:r>
            <a:r>
              <a:rPr/>
              <a:t> </a:t>
            </a:r>
            <a:r>
              <a:rPr/>
              <a:t>example</a:t>
            </a:r>
          </a:p>
        </p:txBody>
      </p:sp>
      <p:sp>
        <p:nvSpPr>
          <p:cNvPr id="3" name="Content Placeholder 2"/>
          <p:cNvSpPr>
            <a:spLocks noGrp="1"/>
          </p:cNvSpPr>
          <p:nvPr>
            <p:ph idx="1"/>
          </p:nvPr>
        </p:nvSpPr>
        <p:spPr/>
        <p:txBody>
          <a:bodyPr/>
          <a:lstStyle/>
          <a:p>
            <a:pPr lvl="1"/>
            <a:r>
              <a:rPr/>
              <a:t>Original tables</a:t>
            </a:r>
          </a:p>
          <a:p>
            <a:pPr lvl="0" marL="1270000" indent="0">
              <a:buNone/>
            </a:pPr>
            <a:r>
              <a:rPr sz="1800">
                <a:latin typeface="Courier"/>
              </a:rPr>
              <a:t>first_key first_value 
B         Benjamin    
C         Charles
second_key second_value
A          Amsterdam
C          Casablanca</a:t>
            </a:r>
          </a:p>
          <a:p>
            <a:pPr lvl="1"/>
            <a:r>
              <a:rPr/>
              <a:t>Results after outer join</a:t>
            </a:r>
          </a:p>
          <a:p>
            <a:pPr lvl="0" marL="1270000" indent="0">
              <a:buNone/>
            </a:pPr>
            <a:r>
              <a:rPr sz="1800">
                <a:latin typeface="Courier"/>
              </a:rPr>
              <a:t>first_key first_value second_key second_value
null      null        A          Amsterdam
B         Benjamin    null       null
C         Charles     C          Casablanca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unmatched_labels_db,</a:t>
            </a:r>
            <a:r>
              <a:rPr/>
              <a:t> </a:t>
            </a:r>
            <a:r>
              <a:rPr/>
              <a:t>listing</a:t>
            </a:r>
            <a:r>
              <a:rPr/>
              <a:t> </a:t>
            </a:r>
            <a:r>
              <a:rPr/>
              <a:t>of</a:t>
            </a:r>
            <a:r>
              <a:rPr/>
              <a:t> </a:t>
            </a:r>
            <a:r>
              <a:rPr/>
              <a:t>both</a:t>
            </a:r>
            <a:r>
              <a:rPr/>
              <a:t> </a:t>
            </a:r>
            <a:r>
              <a:rPr/>
              <a:t>tables</a:t>
            </a:r>
          </a:p>
        </p:txBody>
      </p:sp>
      <p:sp>
        <p:nvSpPr>
          <p:cNvPr id="3" name="Content Placeholder 2"/>
          <p:cNvSpPr>
            <a:spLocks noGrp="1"/>
          </p:cNvSpPr>
          <p:nvPr>
            <p:ph idx="1"/>
          </p:nvPr>
        </p:nvSpPr>
        <p:spPr/>
        <p:txBody>
          <a:bodyPr/>
          <a:lstStyle/>
          <a:p>
            <a:pPr lvl="1"/>
            <a:r>
              <a:rPr/>
              <a:t>Listing of results_table</a:t>
            </a:r>
          </a:p>
          <a:p>
            <a:pPr lvl="0" marL="1270000" indent="0">
              <a:buNone/>
            </a:pPr>
            <a:r>
              <a:rPr sz="1800">
                <a:latin typeface="Courier"/>
              </a:rPr>
              <a:t>##    id sex
## 1 101   1
## 2 102   0
## 3 103   0
## 4 104   1
## 5 105   1</a:t>
            </a:r>
          </a:p>
          <a:p>
            <a:pPr lvl="1"/>
            <a:r>
              <a:rPr/>
              <a:t>Listing of sex_table</a:t>
            </a:r>
          </a:p>
          <a:p>
            <a:pPr lvl="0" marL="1270000" indent="0">
              <a:buNone/>
            </a:pPr>
            <a:r>
              <a:rPr sz="1800">
                <a:latin typeface="Courier"/>
              </a:rPr>
              <a:t>##   sex_code      sex_label
## 1        0           Male
## 2        1         Female
## 3        9 Did not answer</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unmatched_labels_db,</a:t>
            </a:r>
            <a:r>
              <a:rPr/>
              <a:t> </a:t>
            </a:r>
            <a:r>
              <a:rPr/>
              <a:t>exclude</a:t>
            </a:r>
            <a:r>
              <a:rPr/>
              <a:t> </a:t>
            </a:r>
            <a:r>
              <a:rPr/>
              <a:t>mismatch</a:t>
            </a:r>
          </a:p>
        </p:txBody>
      </p:sp>
      <p:sp>
        <p:nvSpPr>
          <p:cNvPr id="3" name="Content Placeholder 2"/>
          <p:cNvSpPr>
            <a:spLocks noGrp="1"/>
          </p:cNvSpPr>
          <p:nvPr>
            <p:ph idx="1"/>
          </p:nvPr>
        </p:nvSpPr>
        <p:spPr/>
        <p:txBody>
          <a:bodyPr/>
          <a:lstStyle/>
          <a:p>
            <a:pPr lvl="0" marL="1270000" indent="0">
              <a:buNone/>
            </a:pPr>
            <a:r>
              <a:rPr sz="1800">
                <a:latin typeface="Courier"/>
              </a:rPr>
              <a:t>##    id sex sex_code sex_label
## 1 101   1        1    Female
## 2 102   0        0      Male
## 3 103   0        0      Male
## 4 104   1        1    Female
## 5 105   1        1    Female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unmatched_labels_db,</a:t>
            </a:r>
            <a:r>
              <a:rPr/>
              <a:t> </a:t>
            </a:r>
            <a:r>
              <a:rPr/>
              <a:t>include</a:t>
            </a:r>
            <a:r>
              <a:rPr/>
              <a:t> </a:t>
            </a:r>
            <a:r>
              <a:rPr/>
              <a:t>mismatch</a:t>
            </a:r>
          </a:p>
        </p:txBody>
      </p:sp>
      <p:sp>
        <p:nvSpPr>
          <p:cNvPr id="3" name="Content Placeholder 2"/>
          <p:cNvSpPr>
            <a:spLocks noGrp="1"/>
          </p:cNvSpPr>
          <p:nvPr>
            <p:ph idx="1"/>
          </p:nvPr>
        </p:nvSpPr>
        <p:spPr/>
        <p:txBody>
          <a:bodyPr/>
          <a:lstStyle/>
          <a:p>
            <a:pPr lvl="0" marL="1270000" indent="0">
              <a:buNone/>
            </a:pPr>
            <a:r>
              <a:rPr sz="1800">
                <a:latin typeface="Courier"/>
              </a:rPr>
              <a:t>##    id sex sex_code      sex_label
## 1  NA  NA        9 Did not answer
## 2 101   1        1         Female
## 3 102   0        0           Male
## 4 103   0        0           Male
## 5 104   1        1         Female
## 6 105   1        1         Female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unmatched_codes_db,</a:t>
            </a:r>
            <a:r>
              <a:rPr/>
              <a:t> </a:t>
            </a:r>
            <a:r>
              <a:rPr/>
              <a:t>listing</a:t>
            </a:r>
            <a:r>
              <a:rPr/>
              <a:t> </a:t>
            </a:r>
            <a:r>
              <a:rPr/>
              <a:t>of</a:t>
            </a:r>
            <a:r>
              <a:rPr/>
              <a:t> </a:t>
            </a:r>
            <a:r>
              <a:rPr/>
              <a:t>both</a:t>
            </a:r>
            <a:r>
              <a:rPr/>
              <a:t> </a:t>
            </a:r>
            <a:r>
              <a:rPr/>
              <a:t>tables</a:t>
            </a:r>
          </a:p>
        </p:txBody>
      </p:sp>
      <p:sp>
        <p:nvSpPr>
          <p:cNvPr id="3" name="Content Placeholder 2"/>
          <p:cNvSpPr>
            <a:spLocks noGrp="1"/>
          </p:cNvSpPr>
          <p:nvPr>
            <p:ph idx="1"/>
          </p:nvPr>
        </p:nvSpPr>
        <p:spPr/>
        <p:txBody>
          <a:bodyPr/>
          <a:lstStyle/>
          <a:p>
            <a:pPr lvl="1"/>
            <a:r>
              <a:rPr/>
              <a:t>Listing of results_table</a:t>
            </a:r>
          </a:p>
          <a:p>
            <a:pPr lvl="0" marL="1270000" indent="0">
              <a:buNone/>
            </a:pPr>
            <a:r>
              <a:rPr sz="1800">
                <a:latin typeface="Courier"/>
              </a:rPr>
              <a:t>##    id sex
## 1 101   1
## 2 102   0
## 3 103   0
## 4 104   9
## 5 105   1</a:t>
            </a:r>
          </a:p>
          <a:p>
            <a:pPr lvl="1"/>
            <a:r>
              <a:rPr/>
              <a:t>Listing of sex_table</a:t>
            </a:r>
          </a:p>
          <a:p>
            <a:pPr lvl="0" marL="1270000" indent="0">
              <a:buNone/>
            </a:pPr>
            <a:r>
              <a:rPr sz="1800">
                <a:latin typeface="Courier"/>
              </a:rPr>
              <a:t>##   sex_code sex_label
## 1        0      Male
## 2        1    Female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unmatched_codes_db,</a:t>
            </a:r>
            <a:r>
              <a:rPr/>
              <a:t> </a:t>
            </a:r>
            <a:r>
              <a:rPr/>
              <a:t>exclude</a:t>
            </a:r>
            <a:r>
              <a:rPr/>
              <a:t> </a:t>
            </a:r>
            <a:r>
              <a:rPr/>
              <a:t>mismatch</a:t>
            </a:r>
          </a:p>
        </p:txBody>
      </p:sp>
      <p:sp>
        <p:nvSpPr>
          <p:cNvPr id="3" name="Content Placeholder 2"/>
          <p:cNvSpPr>
            <a:spLocks noGrp="1"/>
          </p:cNvSpPr>
          <p:nvPr>
            <p:ph idx="1"/>
          </p:nvPr>
        </p:nvSpPr>
        <p:spPr/>
        <p:txBody>
          <a:bodyPr/>
          <a:lstStyle/>
          <a:p>
            <a:pPr lvl="0" marL="1270000" indent="0">
              <a:buNone/>
            </a:pPr>
            <a:r>
              <a:rPr sz="1800">
                <a:latin typeface="Courier"/>
              </a:rPr>
              <a:t>##    id sex sex_code sex_label
## 1 101   1        1    Female
## 2 102   0        0      Male
## 3 103   0        0      Male
## 4 105   1        1    Female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unmatched_codes_db,</a:t>
            </a:r>
            <a:r>
              <a:rPr/>
              <a:t> </a:t>
            </a:r>
            <a:r>
              <a:rPr/>
              <a:t>include</a:t>
            </a:r>
            <a:r>
              <a:rPr/>
              <a:t> </a:t>
            </a:r>
            <a:r>
              <a:rPr/>
              <a:t>mismatch</a:t>
            </a:r>
          </a:p>
        </p:txBody>
      </p:sp>
      <p:sp>
        <p:nvSpPr>
          <p:cNvPr id="3" name="Content Placeholder 2"/>
          <p:cNvSpPr>
            <a:spLocks noGrp="1"/>
          </p:cNvSpPr>
          <p:nvPr>
            <p:ph idx="1"/>
          </p:nvPr>
        </p:nvSpPr>
        <p:spPr/>
        <p:txBody>
          <a:bodyPr/>
          <a:lstStyle/>
          <a:p>
            <a:pPr lvl="0" marL="1270000" indent="0">
              <a:buNone/>
            </a:pPr>
            <a:r>
              <a:rPr sz="1800">
                <a:latin typeface="Courier"/>
              </a:rPr>
              <a:t>##    id sex sex_code sex_label
## 1 101   1        1    Female
## 2 102   0        0      Male
## 3 103   0        0      Male
## 4 104   9       NA      &lt;NA&gt;
## 5 105   1        1    Female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Practical</a:t>
            </a:r>
            <a:r>
              <a:rPr/>
              <a:t> </a:t>
            </a:r>
            <a:r>
              <a:rPr/>
              <a:t>recommendations</a:t>
            </a:r>
            <a:r>
              <a:rPr/>
              <a:t> </a:t>
            </a:r>
            <a:r>
              <a:rPr/>
              <a:t>(1/2)</a:t>
            </a:r>
          </a:p>
        </p:txBody>
      </p:sp>
      <p:sp>
        <p:nvSpPr>
          <p:cNvPr id="3" name="Content Placeholder 2"/>
          <p:cNvSpPr>
            <a:spLocks noGrp="1"/>
          </p:cNvSpPr>
          <p:nvPr>
            <p:ph idx="1"/>
          </p:nvPr>
        </p:nvSpPr>
        <p:spPr/>
        <p:txBody>
          <a:bodyPr/>
          <a:lstStyle/>
          <a:p>
            <a:pPr lvl="1"/>
            <a:r>
              <a:rPr/>
              <a:t>Unmatched labels</a:t>
            </a:r>
          </a:p>
          <a:p>
            <a:pPr lvl="2"/>
            <a:r>
              <a:rPr/>
              <a:t>Fairly common occurence</a:t>
            </a:r>
          </a:p>
          <a:p>
            <a:pPr lvl="2"/>
            <a:r>
              <a:rPr/>
              <a:t>Usually best to exclude mismatches</a:t>
            </a:r>
          </a:p>
          <a:p>
            <a:pPr lvl="1"/>
            <a:r>
              <a:rPr/>
              <a:t>Unmatched codes</a:t>
            </a:r>
          </a:p>
          <a:p>
            <a:pPr lvl="2"/>
            <a:r>
              <a:rPr/>
              <a:t>Violation of database integrity</a:t>
            </a:r>
          </a:p>
          <a:p>
            <a:pPr lvl="2"/>
            <a:r>
              <a:rPr/>
              <a:t>Usually best to include mismatches</a:t>
            </a:r>
          </a:p>
          <a:p>
            <a:pPr lvl="3"/>
            <a:r>
              <a:rPr/>
              <a:t>Convert null label to number code</a:t>
            </a:r>
          </a:p>
          <a:p>
            <a:pPr lvl="3"/>
            <a:r>
              <a:rPr/>
              <a:t>Convert null label to “Unlabeled”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Practical</a:t>
            </a:r>
            <a:r>
              <a:rPr/>
              <a:t> </a:t>
            </a:r>
            <a:r>
              <a:rPr/>
              <a:t>recommendations</a:t>
            </a:r>
            <a:r>
              <a:rPr/>
              <a:t> </a:t>
            </a:r>
            <a:r>
              <a:rPr/>
              <a:t>(2/2)</a:t>
            </a:r>
          </a:p>
        </p:txBody>
      </p:sp>
      <p:sp>
        <p:nvSpPr>
          <p:cNvPr id="3" name="Content Placeholder 2"/>
          <p:cNvSpPr>
            <a:spLocks noGrp="1"/>
          </p:cNvSpPr>
          <p:nvPr>
            <p:ph idx="1"/>
          </p:nvPr>
        </p:nvSpPr>
        <p:spPr/>
        <p:txBody>
          <a:bodyPr/>
          <a:lstStyle/>
          <a:p>
            <a:pPr lvl="1"/>
            <a:r>
              <a:rPr/>
              <a:t>Left join results_table to sex_table</a:t>
            </a:r>
          </a:p>
          <a:p>
            <a:pPr lvl="2"/>
            <a:r>
              <a:rPr/>
              <a:t>Keeps size of results_table unchanged</a:t>
            </a:r>
          </a:p>
          <a:p>
            <a:pPr lvl="2"/>
            <a:r>
              <a:rPr/>
              <a:t>Quickly convert null labels to something else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to</a:t>
            </a:r>
            <a:r>
              <a:rPr/>
              <a:t> </a:t>
            </a:r>
            <a:r>
              <a:rPr/>
              <a:t>handle</a:t>
            </a:r>
            <a:r>
              <a:rPr/>
              <a:t> </a:t>
            </a:r>
            <a:r>
              <a:rPr/>
              <a:t>mismatches</a:t>
            </a:r>
          </a:p>
        </p:txBody>
      </p:sp>
      <p:sp>
        <p:nvSpPr>
          <p:cNvPr id="3" name="Content Placeholder 2"/>
          <p:cNvSpPr>
            <a:spLocks noGrp="1"/>
          </p:cNvSpPr>
          <p:nvPr>
            <p:ph idx="1"/>
          </p:nvPr>
        </p:nvSpPr>
        <p:spPr/>
        <p:txBody>
          <a:bodyPr/>
          <a:lstStyle/>
          <a:p>
            <a:pPr lvl="1"/>
            <a:r>
              <a:rPr/>
              <a:t>Labels in small table without matching codes in big table</a:t>
            </a:r>
          </a:p>
          <a:p>
            <a:pPr lvl="1"/>
            <a:r>
              <a:rPr/>
              <a:t>Codes in big table without matching label in small table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inner</a:t>
            </a:r>
            <a:r>
              <a:rPr/>
              <a:t> </a:t>
            </a:r>
            <a:r>
              <a:rPr/>
              <a:t>join</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 
  from first_table as a
  inner join second_table as b
  on a.first_key=b.second_key</a:t>
            </a:r>
          </a:p>
          <a:p>
            <a:pPr lvl="1"/>
            <a:r>
              <a:rPr/>
              <a:t>Remove mismatches in either direction</a:t>
            </a:r>
          </a:p>
          <a:p>
            <a:pPr lvl="2"/>
            <a:r>
              <a:rPr/>
              <a:t>No null values created</a:t>
            </a:r>
          </a:p>
          <a:p>
            <a:pPr lvl="1"/>
            <a:r>
              <a:rPr/>
              <a:t>Join order is not too important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Simple</a:t>
            </a:r>
            <a:r>
              <a:rPr/>
              <a:t> </a:t>
            </a:r>
            <a:r>
              <a:rPr/>
              <a:t>inner</a:t>
            </a:r>
            <a:r>
              <a:rPr/>
              <a:t> </a:t>
            </a:r>
            <a:r>
              <a:rPr/>
              <a:t>join</a:t>
            </a:r>
            <a:r>
              <a:rPr/>
              <a:t> </a:t>
            </a:r>
            <a:r>
              <a:rPr/>
              <a:t>example</a:t>
            </a:r>
          </a:p>
        </p:txBody>
      </p:sp>
      <p:sp>
        <p:nvSpPr>
          <p:cNvPr id="3" name="Content Placeholder 2"/>
          <p:cNvSpPr>
            <a:spLocks noGrp="1"/>
          </p:cNvSpPr>
          <p:nvPr>
            <p:ph idx="1"/>
          </p:nvPr>
        </p:nvSpPr>
        <p:spPr/>
        <p:txBody>
          <a:bodyPr/>
          <a:lstStyle/>
          <a:p>
            <a:pPr lvl="1"/>
            <a:r>
              <a:rPr/>
              <a:t>Original tables</a:t>
            </a:r>
          </a:p>
          <a:p>
            <a:pPr lvl="0" marL="1270000" indent="0">
              <a:buNone/>
            </a:pPr>
            <a:r>
              <a:rPr sz="1800">
                <a:latin typeface="Courier"/>
              </a:rPr>
              <a:t>first_key first_value 
B         Benjamin    
C         Charles
second_key second_value
A          Amsterdam
C          Casablanca</a:t>
            </a:r>
          </a:p>
          <a:p>
            <a:pPr lvl="1"/>
            <a:r>
              <a:rPr/>
              <a:t>Results after inner join</a:t>
            </a:r>
          </a:p>
          <a:p>
            <a:pPr lvl="0" marL="1270000" indent="0">
              <a:buNone/>
            </a:pPr>
            <a:r>
              <a:rPr sz="1800">
                <a:latin typeface="Courier"/>
              </a:rPr>
              <a:t>first_key first_value second_key second_value
C         Charles      C          Casablanca</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left</a:t>
            </a:r>
            <a:r>
              <a:rPr/>
              <a:t> </a:t>
            </a:r>
            <a:r>
              <a:rPr/>
              <a:t>join</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 
  from first_table as a
  left join second_table as b
  on a.first_key=b.second_key</a:t>
            </a:r>
          </a:p>
          <a:p>
            <a:pPr lvl="1"/>
            <a:r>
              <a:rPr/>
              <a:t>Removes mismatches from second database</a:t>
            </a:r>
          </a:p>
          <a:p>
            <a:pPr lvl="1"/>
            <a:r>
              <a:rPr/>
              <a:t>Keeps mismatches from first database</a:t>
            </a:r>
          </a:p>
          <a:p>
            <a:pPr lvl="2"/>
            <a:r>
              <a:rPr/>
              <a:t>Second database fields filled with null values</a:t>
            </a:r>
          </a:p>
          <a:p>
            <a:pPr lvl="1"/>
            <a:r>
              <a:rPr/>
              <a:t>Join order is very important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Simple</a:t>
            </a:r>
            <a:r>
              <a:rPr/>
              <a:t> </a:t>
            </a:r>
            <a:r>
              <a:rPr/>
              <a:t>left</a:t>
            </a:r>
            <a:r>
              <a:rPr/>
              <a:t> </a:t>
            </a:r>
            <a:r>
              <a:rPr/>
              <a:t>join</a:t>
            </a:r>
            <a:r>
              <a:rPr/>
              <a:t> </a:t>
            </a:r>
            <a:r>
              <a:rPr/>
              <a:t>example</a:t>
            </a:r>
          </a:p>
        </p:txBody>
      </p:sp>
      <p:sp>
        <p:nvSpPr>
          <p:cNvPr id="3" name="Content Placeholder 2"/>
          <p:cNvSpPr>
            <a:spLocks noGrp="1"/>
          </p:cNvSpPr>
          <p:nvPr>
            <p:ph idx="1"/>
          </p:nvPr>
        </p:nvSpPr>
        <p:spPr/>
        <p:txBody>
          <a:bodyPr/>
          <a:lstStyle/>
          <a:p>
            <a:pPr lvl="1"/>
            <a:r>
              <a:rPr/>
              <a:t>Original tables</a:t>
            </a:r>
          </a:p>
          <a:p>
            <a:pPr lvl="0" marL="1270000" indent="0">
              <a:buNone/>
            </a:pPr>
            <a:r>
              <a:rPr sz="1800">
                <a:latin typeface="Courier"/>
              </a:rPr>
              <a:t>first_key first_value 
B         Benjamin    
C         Charles
second_key second_value
A          Amsterdam
C          Casablanca</a:t>
            </a:r>
          </a:p>
          <a:p>
            <a:pPr lvl="1"/>
            <a:r>
              <a:rPr/>
              <a:t>Results after left join</a:t>
            </a:r>
          </a:p>
          <a:p>
            <a:pPr lvl="0" marL="1270000" indent="0">
              <a:buNone/>
            </a:pPr>
            <a:r>
              <a:rPr sz="1800">
                <a:latin typeface="Courier"/>
              </a:rPr>
              <a:t>first_key first_value second_key second_value
B         Benjamin    null       null
C         Charles      C          Casablanca</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right</a:t>
            </a:r>
            <a:r>
              <a:rPr/>
              <a:t> </a:t>
            </a:r>
            <a:r>
              <a:rPr/>
              <a:t>join</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 
  from first_table as a
  right join second_table as b
  on a.first_key=b.second_key</a:t>
            </a:r>
          </a:p>
          <a:p>
            <a:pPr lvl="1"/>
            <a:r>
              <a:rPr/>
              <a:t>Removes mismatches from the first database</a:t>
            </a:r>
          </a:p>
          <a:p>
            <a:pPr lvl="1"/>
            <a:r>
              <a:rPr/>
              <a:t>Keeps mismatches from the second database</a:t>
            </a:r>
          </a:p>
          <a:p>
            <a:pPr lvl="2"/>
            <a:r>
              <a:rPr/>
              <a:t>First database fields filled with null values</a:t>
            </a:r>
          </a:p>
          <a:p>
            <a:pPr lvl="1"/>
            <a:r>
              <a:rPr/>
              <a:t>Join order is very important</a:t>
            </a:r>
          </a:p>
          <a:p>
            <a:pPr lvl="1"/>
            <a:r>
              <a:rPr/>
              <a:t>Important note: SQLite does not do right joins.</a:t>
            </a:r>
          </a:p>
          <a:p>
            <a:pPr lvl="2"/>
            <a:r>
              <a:rPr/>
              <a:t>There is an easy work-around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Equivalent</a:t>
            </a:r>
            <a:r>
              <a:rPr/>
              <a:t> </a:t>
            </a:r>
            <a:r>
              <a:rPr/>
              <a:t>joins</a:t>
            </a:r>
          </a:p>
        </p:txBody>
      </p:sp>
      <p:sp>
        <p:nvSpPr>
          <p:cNvPr id="3" name="Content Placeholder 2"/>
          <p:cNvSpPr>
            <a:spLocks noGrp="1"/>
          </p:cNvSpPr>
          <p:nvPr>
            <p:ph idx="1"/>
          </p:nvPr>
        </p:nvSpPr>
        <p:spPr/>
        <p:txBody>
          <a:bodyPr/>
          <a:lstStyle/>
          <a:p>
            <a:pPr lvl="1"/>
            <a:r>
              <a:rPr/>
              <a:t>SQL code</a:t>
            </a:r>
          </a:p>
          <a:p>
            <a:pPr lvl="0" marL="1270000" indent="0">
              <a:buNone/>
            </a:pPr>
            <a:r>
              <a:rPr sz="1800">
                <a:latin typeface="Courier"/>
              </a:rPr>
              <a:t>select * 
  from first_table as a
  right join second_table as b
  on a.first_key=b.second_key</a:t>
            </a:r>
          </a:p>
          <a:p>
            <a:pPr lvl="1"/>
            <a:r>
              <a:rPr/>
              <a:t>Swap order and change right to left</a:t>
            </a:r>
          </a:p>
          <a:p>
            <a:pPr lvl="0" marL="1270000" indent="0">
              <a:buNone/>
            </a:pPr>
            <a:r>
              <a:rPr sz="1800">
                <a:latin typeface="Courier"/>
              </a:rPr>
              <a:t>select * 
  from second_table as b
  left join first_table as a
  on b.second_key=a.first_key</a:t>
            </a:r>
          </a:p>
          <a:p>
            <a:pPr lvl="0" marL="0" indent="0">
              <a:buNone/>
            </a:pPr>
            <a:r>
              <a:rPr/>
              <a:t>It’s not too hard to see how the second set of SQL commands will produce the same effective results as the first set of commands.</a:t>
            </a:r>
          </a:p>
          <a:p>
            <a:pPr lvl="0" marL="0" indent="0">
              <a:buNone/>
            </a:pPr>
            <a:r>
              <a:rPr/>
              <a:t>The order of the fields will be different, and the order of the records might or might not be different, but you get the same effective results.</a:t>
            </a:r>
          </a:p>
          <a:p>
            <a:pPr lvl="0" marL="0" indent="0">
              <a:buNone/>
            </a:pPr>
            <a:r>
              <a:rPr/>
              <a:t>Let me elaborate a bit on order. When you say "select *“, you will get back all the fields in the table mentioned in the”from" statement followed by all the fields in the table mentioned in the “join” statement.</a:t>
            </a:r>
          </a:p>
          <a:p>
            <a:pPr lvl="0" marL="0" indent="0">
              <a:buNone/>
            </a:pPr>
            <a:r>
              <a:rPr/>
              <a:t>Order in SQL is often arbitrary, but what typically happens is that the join starts with the first record of the table mentioned in the “from” statement. That would be “Benjamin” if you coded things as “from table_one, but it would be”Amsterdam" if you coded things as “from table_two”.</a:t>
            </a:r>
          </a:p>
          <a:p>
            <a:pPr lvl="0" marL="0" indent="0">
              <a:buNone/>
            </a:pPr>
            <a:r>
              <a:rPr/>
              <a:t>Of course, you can control the order in which fields appear by specifying that order in the “select” statement and you can control the order in which records appear by using an “order by” statement.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Simple</a:t>
            </a:r>
            <a:r>
              <a:rPr/>
              <a:t> </a:t>
            </a:r>
            <a:r>
              <a:rPr/>
              <a:t>right</a:t>
            </a:r>
            <a:r>
              <a:rPr/>
              <a:t> </a:t>
            </a:r>
            <a:r>
              <a:rPr/>
              <a:t>join</a:t>
            </a:r>
            <a:r>
              <a:rPr/>
              <a:t> </a:t>
            </a:r>
            <a:r>
              <a:rPr/>
              <a:t>example</a:t>
            </a:r>
          </a:p>
        </p:txBody>
      </p:sp>
      <p:sp>
        <p:nvSpPr>
          <p:cNvPr id="3" name="Content Placeholder 2"/>
          <p:cNvSpPr>
            <a:spLocks noGrp="1"/>
          </p:cNvSpPr>
          <p:nvPr>
            <p:ph idx="1"/>
          </p:nvPr>
        </p:nvSpPr>
        <p:spPr/>
        <p:txBody>
          <a:bodyPr/>
          <a:lstStyle/>
          <a:p>
            <a:pPr lvl="1"/>
            <a:r>
              <a:rPr/>
              <a:t>Original tables</a:t>
            </a:r>
          </a:p>
          <a:p>
            <a:pPr lvl="0" marL="1270000" indent="0">
              <a:buNone/>
            </a:pPr>
            <a:r>
              <a:rPr sz="1800">
                <a:latin typeface="Courier"/>
              </a:rPr>
              <a:t>first_key first_value 
B         Benjamin    
C         Charles
second_key second_value
A          Amsterdam
C          Casablanca</a:t>
            </a:r>
          </a:p>
          <a:p>
            <a:pPr lvl="1"/>
            <a:r>
              <a:rPr/>
              <a:t>Results after right join</a:t>
            </a:r>
          </a:p>
          <a:p>
            <a:pPr lvl="0" marL="1270000" indent="0">
              <a:buNone/>
            </a:pPr>
            <a:r>
              <a:rPr sz="1800">
                <a:latin typeface="Courier"/>
              </a:rPr>
              <a:t>first_key first_value second_key second_value
null      null         A          Amsterdam
C         Charles      C          Casablanca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Mismatches</dc:title>
  <dc:creator>Suman Sahil, Steve Simon</dc:creator>
  <cp:keywords/>
  <dcterms:created xsi:type="dcterms:W3CDTF">2019-10-20T17:28:35Z</dcterms:created>
  <dcterms:modified xsi:type="dcterms:W3CDTF">2019-10-20T17:28:35Z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Creation date: 2019-10-16</vt:lpwstr>
  </property>
  <property fmtid="{D5CDD505-2E9C-101B-9397-08002B2CF9AE}" pid="3" name="output">
    <vt:lpwstr>powerpoint_presentation</vt:lpwstr>
  </property>
</Properties>
</file>